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3" r:id="rId1"/>
  </p:sldMasterIdLst>
  <p:notesMasterIdLst>
    <p:notesMasterId r:id="rId40"/>
  </p:notesMasterIdLst>
  <p:handoutMasterIdLst>
    <p:handoutMasterId r:id="rId41"/>
  </p:handoutMasterIdLst>
  <p:sldIdLst>
    <p:sldId id="1650" r:id="rId2"/>
    <p:sldId id="1615" r:id="rId3"/>
    <p:sldId id="257" r:id="rId4"/>
    <p:sldId id="1616" r:id="rId5"/>
    <p:sldId id="1617" r:id="rId6"/>
    <p:sldId id="1663" r:id="rId7"/>
    <p:sldId id="1656" r:id="rId8"/>
    <p:sldId id="1651" r:id="rId9"/>
    <p:sldId id="1652" r:id="rId10"/>
    <p:sldId id="1655" r:id="rId11"/>
    <p:sldId id="1660" r:id="rId12"/>
    <p:sldId id="1657" r:id="rId13"/>
    <p:sldId id="256" r:id="rId14"/>
    <p:sldId id="267" r:id="rId15"/>
    <p:sldId id="264" r:id="rId16"/>
    <p:sldId id="268" r:id="rId17"/>
    <p:sldId id="269" r:id="rId18"/>
    <p:sldId id="259" r:id="rId19"/>
    <p:sldId id="311" r:id="rId20"/>
    <p:sldId id="261" r:id="rId21"/>
    <p:sldId id="287" r:id="rId22"/>
    <p:sldId id="280" r:id="rId23"/>
    <p:sldId id="282" r:id="rId24"/>
    <p:sldId id="283" r:id="rId25"/>
    <p:sldId id="284" r:id="rId26"/>
    <p:sldId id="285" r:id="rId27"/>
    <p:sldId id="1619" r:id="rId28"/>
    <p:sldId id="288" r:id="rId29"/>
    <p:sldId id="1623" r:id="rId30"/>
    <p:sldId id="1662" r:id="rId31"/>
    <p:sldId id="1661" r:id="rId32"/>
    <p:sldId id="1624" r:id="rId33"/>
    <p:sldId id="289" r:id="rId34"/>
    <p:sldId id="316" r:id="rId35"/>
    <p:sldId id="1664" r:id="rId36"/>
    <p:sldId id="1665" r:id="rId37"/>
    <p:sldId id="1666" r:id="rId38"/>
    <p:sldId id="1611" r:id="rId39"/>
  </p:sldIdLst>
  <p:sldSz cx="9144000" cy="5143500" type="screen16x9"/>
  <p:notesSz cx="7099300" cy="10234613"/>
  <p:custDataLst>
    <p:tags r:id="rId4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057348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2400240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2743132" algn="l" defTabSz="685783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FFCC00"/>
    <a:srgbClr val="FF9999"/>
    <a:srgbClr val="CC0000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66230E-5C7D-4656-92BE-A41704E1CF42}" v="45" dt="2022-04-19T04:33:44.0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51" autoAdjust="0"/>
    <p:restoredTop sz="93743" autoAdjust="0"/>
  </p:normalViewPr>
  <p:slideViewPr>
    <p:cSldViewPr>
      <p:cViewPr varScale="1">
        <p:scale>
          <a:sx n="140" d="100"/>
          <a:sy n="140" d="100"/>
        </p:scale>
        <p:origin x="654" y="108"/>
      </p:cViewPr>
      <p:guideLst>
        <p:guide orient="horz" pos="162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taz Saad" userId="8808a08a93e23a75" providerId="LiveId" clId="{FB66230E-5C7D-4656-92BE-A41704E1CF42}"/>
    <pc:docChg chg="custSel addSld delSld modSld sldOrd">
      <pc:chgData name="Motaz Saad" userId="8808a08a93e23a75" providerId="LiveId" clId="{FB66230E-5C7D-4656-92BE-A41704E1CF42}" dt="2022-04-19T04:33:52.215" v="218" actId="20577"/>
      <pc:docMkLst>
        <pc:docMk/>
      </pc:docMkLst>
      <pc:sldChg chg="del">
        <pc:chgData name="Motaz Saad" userId="8808a08a93e23a75" providerId="LiveId" clId="{FB66230E-5C7D-4656-92BE-A41704E1CF42}" dt="2022-04-19T04:12:28.581" v="0" actId="2696"/>
        <pc:sldMkLst>
          <pc:docMk/>
          <pc:sldMk cId="0" sldId="256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1577851604" sldId="259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555877110" sldId="351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336938488" sldId="353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645886293" sldId="358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45653326" sldId="359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513451904" sldId="360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903525195" sldId="379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1657941928" sldId="385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0" sldId="444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0" sldId="459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0" sldId="460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0" sldId="461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893984300" sldId="466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409019390" sldId="488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0" sldId="661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0" sldId="812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0" sldId="813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089321892" sldId="1590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740854290" sldId="1591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951293732" sldId="1592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818299190" sldId="1593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481390048" sldId="1595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465256610" sldId="1597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662294484" sldId="1598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92818628" sldId="1599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533719284" sldId="1600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4060504097" sldId="1601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691208264" sldId="1602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130181407" sldId="1605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1506167060" sldId="1606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501793041" sldId="1607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441753414" sldId="1608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085919151" sldId="1610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62900981" sldId="1612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430334837" sldId="1613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1332021730" sldId="1614"/>
        </pc:sldMkLst>
      </pc:sldChg>
      <pc:sldChg chg="addSp modSp mod">
        <pc:chgData name="Motaz Saad" userId="8808a08a93e23a75" providerId="LiveId" clId="{FB66230E-5C7D-4656-92BE-A41704E1CF42}" dt="2022-04-19T04:13:59.992" v="92" actId="15"/>
        <pc:sldMkLst>
          <pc:docMk/>
          <pc:sldMk cId="3775890882" sldId="1617"/>
        </pc:sldMkLst>
        <pc:spChg chg="add mod">
          <ac:chgData name="Motaz Saad" userId="8808a08a93e23a75" providerId="LiveId" clId="{FB66230E-5C7D-4656-92BE-A41704E1CF42}" dt="2022-04-19T04:13:59.992" v="92" actId="15"/>
          <ac:spMkLst>
            <pc:docMk/>
            <pc:sldMk cId="3775890882" sldId="1617"/>
            <ac:spMk id="3" creationId="{5728A463-5441-4125-A9A3-513366513D63}"/>
          </ac:spMkLst>
        </pc:spChg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109562182" sldId="1622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1810715235" sldId="1625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1238673263" sldId="1626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275884188" sldId="1627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826342507" sldId="1628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372345843" sldId="1629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1039538446" sldId="1630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386137933" sldId="1631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200799607" sldId="1632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89454999" sldId="1633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3925506288" sldId="1634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142221300" sldId="1635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272488237" sldId="1636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875447759" sldId="1637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4219518395" sldId="1639"/>
        </pc:sldMkLst>
      </pc:sldChg>
      <pc:sldChg chg="del">
        <pc:chgData name="Motaz Saad" userId="8808a08a93e23a75" providerId="LiveId" clId="{FB66230E-5C7D-4656-92BE-A41704E1CF42}" dt="2022-04-19T04:26:04.288" v="162" actId="47"/>
        <pc:sldMkLst>
          <pc:docMk/>
          <pc:sldMk cId="1190227788" sldId="1640"/>
        </pc:sldMkLst>
      </pc:sldChg>
      <pc:sldChg chg="del">
        <pc:chgData name="Motaz Saad" userId="8808a08a93e23a75" providerId="LiveId" clId="{FB66230E-5C7D-4656-92BE-A41704E1CF42}" dt="2022-04-19T04:26:06.202" v="164" actId="47"/>
        <pc:sldMkLst>
          <pc:docMk/>
          <pc:sldMk cId="3204530075" sldId="1641"/>
        </pc:sldMkLst>
      </pc:sldChg>
      <pc:sldChg chg="del">
        <pc:chgData name="Motaz Saad" userId="8808a08a93e23a75" providerId="LiveId" clId="{FB66230E-5C7D-4656-92BE-A41704E1CF42}" dt="2022-04-19T04:26:09.718" v="168" actId="47"/>
        <pc:sldMkLst>
          <pc:docMk/>
          <pc:sldMk cId="406859821" sldId="1642"/>
        </pc:sldMkLst>
      </pc:sldChg>
      <pc:sldChg chg="del">
        <pc:chgData name="Motaz Saad" userId="8808a08a93e23a75" providerId="LiveId" clId="{FB66230E-5C7D-4656-92BE-A41704E1CF42}" dt="2022-04-19T04:26:08.909" v="167" actId="47"/>
        <pc:sldMkLst>
          <pc:docMk/>
          <pc:sldMk cId="2553697210" sldId="1643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4165409947" sldId="1644"/>
        </pc:sldMkLst>
      </pc:sldChg>
      <pc:sldChg chg="del">
        <pc:chgData name="Motaz Saad" userId="8808a08a93e23a75" providerId="LiveId" clId="{FB66230E-5C7D-4656-92BE-A41704E1CF42}" dt="2022-04-19T04:12:28.581" v="0" actId="2696"/>
        <pc:sldMkLst>
          <pc:docMk/>
          <pc:sldMk cId="2774565649" sldId="1645"/>
        </pc:sldMkLst>
      </pc:sldChg>
      <pc:sldChg chg="del">
        <pc:chgData name="Motaz Saad" userId="8808a08a93e23a75" providerId="LiveId" clId="{FB66230E-5C7D-4656-92BE-A41704E1CF42}" dt="2022-04-19T04:26:07.746" v="165" actId="47"/>
        <pc:sldMkLst>
          <pc:docMk/>
          <pc:sldMk cId="2228861073" sldId="1646"/>
        </pc:sldMkLst>
      </pc:sldChg>
      <pc:sldChg chg="del">
        <pc:chgData name="Motaz Saad" userId="8808a08a93e23a75" providerId="LiveId" clId="{FB66230E-5C7D-4656-92BE-A41704E1CF42}" dt="2022-04-19T04:26:08.346" v="166" actId="47"/>
        <pc:sldMkLst>
          <pc:docMk/>
          <pc:sldMk cId="7909264" sldId="1647"/>
        </pc:sldMkLst>
      </pc:sldChg>
      <pc:sldChg chg="del">
        <pc:chgData name="Motaz Saad" userId="8808a08a93e23a75" providerId="LiveId" clId="{FB66230E-5C7D-4656-92BE-A41704E1CF42}" dt="2022-04-19T04:26:05.050" v="163" actId="47"/>
        <pc:sldMkLst>
          <pc:docMk/>
          <pc:sldMk cId="3990737988" sldId="1648"/>
        </pc:sldMkLst>
      </pc:sldChg>
      <pc:sldChg chg="del">
        <pc:chgData name="Motaz Saad" userId="8808a08a93e23a75" providerId="LiveId" clId="{FB66230E-5C7D-4656-92BE-A41704E1CF42}" dt="2022-04-19T04:26:02.957" v="161" actId="47"/>
        <pc:sldMkLst>
          <pc:docMk/>
          <pc:sldMk cId="306693812" sldId="1649"/>
        </pc:sldMkLst>
      </pc:sldChg>
      <pc:sldChg chg="modSp new mod">
        <pc:chgData name="Motaz Saad" userId="8808a08a93e23a75" providerId="LiveId" clId="{FB66230E-5C7D-4656-92BE-A41704E1CF42}" dt="2022-04-19T04:12:48.683" v="36" actId="20577"/>
        <pc:sldMkLst>
          <pc:docMk/>
          <pc:sldMk cId="2081828571" sldId="1650"/>
        </pc:sldMkLst>
        <pc:spChg chg="mod">
          <ac:chgData name="Motaz Saad" userId="8808a08a93e23a75" providerId="LiveId" clId="{FB66230E-5C7D-4656-92BE-A41704E1CF42}" dt="2022-04-19T04:12:48.683" v="36" actId="20577"/>
          <ac:spMkLst>
            <pc:docMk/>
            <pc:sldMk cId="2081828571" sldId="1650"/>
            <ac:spMk id="2" creationId="{6B52B776-1094-4427-A3E7-2448E0003AAD}"/>
          </ac:spMkLst>
        </pc:spChg>
      </pc:sldChg>
      <pc:sldChg chg="addSp delSp new mod">
        <pc:chgData name="Motaz Saad" userId="8808a08a93e23a75" providerId="LiveId" clId="{FB66230E-5C7D-4656-92BE-A41704E1CF42}" dt="2022-04-19T04:16:01.833" v="95"/>
        <pc:sldMkLst>
          <pc:docMk/>
          <pc:sldMk cId="2136110369" sldId="1651"/>
        </pc:sldMkLst>
        <pc:spChg chg="del">
          <ac:chgData name="Motaz Saad" userId="8808a08a93e23a75" providerId="LiveId" clId="{FB66230E-5C7D-4656-92BE-A41704E1CF42}" dt="2022-04-19T04:16:00.990" v="94" actId="478"/>
          <ac:spMkLst>
            <pc:docMk/>
            <pc:sldMk cId="2136110369" sldId="1651"/>
            <ac:spMk id="3" creationId="{4B9629CA-054A-4E8A-A71C-B0A37016C0FC}"/>
          </ac:spMkLst>
        </pc:spChg>
        <pc:picChg chg="add">
          <ac:chgData name="Motaz Saad" userId="8808a08a93e23a75" providerId="LiveId" clId="{FB66230E-5C7D-4656-92BE-A41704E1CF42}" dt="2022-04-19T04:16:01.833" v="95"/>
          <ac:picMkLst>
            <pc:docMk/>
            <pc:sldMk cId="2136110369" sldId="1651"/>
            <ac:picMk id="1026" creationId="{D39906F9-4D1D-47E5-A43D-54A5ABE380D4}"/>
          </ac:picMkLst>
        </pc:picChg>
      </pc:sldChg>
      <pc:sldChg chg="addSp modSp new mod">
        <pc:chgData name="Motaz Saad" userId="8808a08a93e23a75" providerId="LiveId" clId="{FB66230E-5C7D-4656-92BE-A41704E1CF42}" dt="2022-04-19T04:16:47.881" v="114" actId="20577"/>
        <pc:sldMkLst>
          <pc:docMk/>
          <pc:sldMk cId="1227518615" sldId="1652"/>
        </pc:sldMkLst>
        <pc:spChg chg="mod">
          <ac:chgData name="Motaz Saad" userId="8808a08a93e23a75" providerId="LiveId" clId="{FB66230E-5C7D-4656-92BE-A41704E1CF42}" dt="2022-04-19T04:16:47.881" v="114" actId="20577"/>
          <ac:spMkLst>
            <pc:docMk/>
            <pc:sldMk cId="1227518615" sldId="1652"/>
            <ac:spMk id="2" creationId="{D2D1C537-F051-437B-987A-54B592B5A07C}"/>
          </ac:spMkLst>
        </pc:spChg>
        <pc:picChg chg="add">
          <ac:chgData name="Motaz Saad" userId="8808a08a93e23a75" providerId="LiveId" clId="{FB66230E-5C7D-4656-92BE-A41704E1CF42}" dt="2022-04-19T04:16:39.721" v="97"/>
          <ac:picMkLst>
            <pc:docMk/>
            <pc:sldMk cId="1227518615" sldId="1652"/>
            <ac:picMk id="2050" creationId="{2E69862C-783F-4AF3-994E-A04AB29421A0}"/>
          </ac:picMkLst>
        </pc:picChg>
      </pc:sldChg>
      <pc:sldChg chg="addSp delSp modSp new del mod">
        <pc:chgData name="Motaz Saad" userId="8808a08a93e23a75" providerId="LiveId" clId="{FB66230E-5C7D-4656-92BE-A41704E1CF42}" dt="2022-04-19T04:30:24.902" v="176" actId="47"/>
        <pc:sldMkLst>
          <pc:docMk/>
          <pc:sldMk cId="3698430098" sldId="1653"/>
        </pc:sldMkLst>
        <pc:spChg chg="del">
          <ac:chgData name="Motaz Saad" userId="8808a08a93e23a75" providerId="LiveId" clId="{FB66230E-5C7D-4656-92BE-A41704E1CF42}" dt="2022-04-19T04:17:02.151" v="121" actId="478"/>
          <ac:spMkLst>
            <pc:docMk/>
            <pc:sldMk cId="3698430098" sldId="1653"/>
            <ac:spMk id="3" creationId="{36BC7DDF-00D0-4CA2-BAF3-8EE3A1F6354F}"/>
          </ac:spMkLst>
        </pc:spChg>
        <pc:picChg chg="add mod">
          <ac:chgData name="Motaz Saad" userId="8808a08a93e23a75" providerId="LiveId" clId="{FB66230E-5C7D-4656-92BE-A41704E1CF42}" dt="2022-04-19T04:20:16.224" v="141" actId="1076"/>
          <ac:picMkLst>
            <pc:docMk/>
            <pc:sldMk cId="3698430098" sldId="1653"/>
            <ac:picMk id="3074" creationId="{F276DF7E-9854-49CA-B928-08C0C7EAF6B2}"/>
          </ac:picMkLst>
        </pc:picChg>
        <pc:picChg chg="add del mod">
          <ac:chgData name="Motaz Saad" userId="8808a08a93e23a75" providerId="LiveId" clId="{FB66230E-5C7D-4656-92BE-A41704E1CF42}" dt="2022-04-19T04:19:22.793" v="137" actId="478"/>
          <ac:picMkLst>
            <pc:docMk/>
            <pc:sldMk cId="3698430098" sldId="1653"/>
            <ac:picMk id="3076" creationId="{70F2378E-8AED-469C-8C73-47398CA852FA}"/>
          </ac:picMkLst>
        </pc:picChg>
        <pc:picChg chg="add del">
          <ac:chgData name="Motaz Saad" userId="8808a08a93e23a75" providerId="LiveId" clId="{FB66230E-5C7D-4656-92BE-A41704E1CF42}" dt="2022-04-19T04:19:28.147" v="139" actId="21"/>
          <ac:picMkLst>
            <pc:docMk/>
            <pc:sldMk cId="3698430098" sldId="1653"/>
            <ac:picMk id="3078" creationId="{27F714C4-53D4-455D-84D1-CCC820146449}"/>
          </ac:picMkLst>
        </pc:picChg>
      </pc:sldChg>
      <pc:sldChg chg="addSp modSp add del">
        <pc:chgData name="Motaz Saad" userId="8808a08a93e23a75" providerId="LiveId" clId="{FB66230E-5C7D-4656-92BE-A41704E1CF42}" dt="2022-04-19T04:30:24.902" v="176" actId="47"/>
        <pc:sldMkLst>
          <pc:docMk/>
          <pc:sldMk cId="723134713" sldId="1654"/>
        </pc:sldMkLst>
        <pc:picChg chg="add mod">
          <ac:chgData name="Motaz Saad" userId="8808a08a93e23a75" providerId="LiveId" clId="{FB66230E-5C7D-4656-92BE-A41704E1CF42}" dt="2022-04-19T04:19:30.004" v="140"/>
          <ac:picMkLst>
            <pc:docMk/>
            <pc:sldMk cId="723134713" sldId="1654"/>
            <ac:picMk id="5" creationId="{BBDA41AF-B72C-498B-97AB-53FDF194EDA4}"/>
          </ac:picMkLst>
        </pc:picChg>
      </pc:sldChg>
      <pc:sldChg chg="add del">
        <pc:chgData name="Motaz Saad" userId="8808a08a93e23a75" providerId="LiveId" clId="{FB66230E-5C7D-4656-92BE-A41704E1CF42}" dt="2022-04-19T04:17:06.450" v="122" actId="47"/>
        <pc:sldMkLst>
          <pc:docMk/>
          <pc:sldMk cId="1045440204" sldId="1654"/>
        </pc:sldMkLst>
      </pc:sldChg>
      <pc:sldChg chg="add del">
        <pc:chgData name="Motaz Saad" userId="8808a08a93e23a75" providerId="LiveId" clId="{FB66230E-5C7D-4656-92BE-A41704E1CF42}" dt="2022-04-19T04:17:06.869" v="123" actId="47"/>
        <pc:sldMkLst>
          <pc:docMk/>
          <pc:sldMk cId="801579334" sldId="1655"/>
        </pc:sldMkLst>
      </pc:sldChg>
      <pc:sldChg chg="addSp add">
        <pc:chgData name="Motaz Saad" userId="8808a08a93e23a75" providerId="LiveId" clId="{FB66230E-5C7D-4656-92BE-A41704E1CF42}" dt="2022-04-19T04:20:19.651" v="142"/>
        <pc:sldMkLst>
          <pc:docMk/>
          <pc:sldMk cId="3689624600" sldId="1655"/>
        </pc:sldMkLst>
        <pc:picChg chg="add">
          <ac:chgData name="Motaz Saad" userId="8808a08a93e23a75" providerId="LiveId" clId="{FB66230E-5C7D-4656-92BE-A41704E1CF42}" dt="2022-04-19T04:20:19.651" v="142"/>
          <ac:picMkLst>
            <pc:docMk/>
            <pc:sldMk cId="3689624600" sldId="1655"/>
            <ac:picMk id="4098" creationId="{7066277A-F3D2-4F23-BF5C-9DA9CC968030}"/>
          </ac:picMkLst>
        </pc:picChg>
      </pc:sldChg>
      <pc:sldChg chg="addSp modSp add mod ord">
        <pc:chgData name="Motaz Saad" userId="8808a08a93e23a75" providerId="LiveId" clId="{FB66230E-5C7D-4656-92BE-A41704E1CF42}" dt="2022-04-19T04:30:43.122" v="180"/>
        <pc:sldMkLst>
          <pc:docMk/>
          <pc:sldMk cId="145207058" sldId="1656"/>
        </pc:sldMkLst>
        <pc:spChg chg="mod">
          <ac:chgData name="Motaz Saad" userId="8808a08a93e23a75" providerId="LiveId" clId="{FB66230E-5C7D-4656-92BE-A41704E1CF42}" dt="2022-04-19T04:21:01.015" v="156" actId="20577"/>
          <ac:spMkLst>
            <pc:docMk/>
            <pc:sldMk cId="145207058" sldId="1656"/>
            <ac:spMk id="2" creationId="{429893B2-43FD-43BF-BF92-A1A391396ED7}"/>
          </ac:spMkLst>
        </pc:spChg>
        <pc:picChg chg="add mod">
          <ac:chgData name="Motaz Saad" userId="8808a08a93e23a75" providerId="LiveId" clId="{FB66230E-5C7D-4656-92BE-A41704E1CF42}" dt="2022-04-19T04:20:57.502" v="144" actId="1076"/>
          <ac:picMkLst>
            <pc:docMk/>
            <pc:sldMk cId="145207058" sldId="1656"/>
            <ac:picMk id="6146" creationId="{E8FB342F-30FC-4C41-AAD7-6E06F01F492E}"/>
          </ac:picMkLst>
        </pc:picChg>
      </pc:sldChg>
      <pc:sldChg chg="add del">
        <pc:chgData name="Motaz Saad" userId="8808a08a93e23a75" providerId="LiveId" clId="{FB66230E-5C7D-4656-92BE-A41704E1CF42}" dt="2022-04-19T04:17:07.395" v="124" actId="47"/>
        <pc:sldMkLst>
          <pc:docMk/>
          <pc:sldMk cId="2238382154" sldId="1656"/>
        </pc:sldMkLst>
      </pc:sldChg>
      <pc:sldChg chg="add del">
        <pc:chgData name="Motaz Saad" userId="8808a08a93e23a75" providerId="LiveId" clId="{FB66230E-5C7D-4656-92BE-A41704E1CF42}" dt="2022-04-19T04:17:07.984" v="125" actId="47"/>
        <pc:sldMkLst>
          <pc:docMk/>
          <pc:sldMk cId="2665862539" sldId="1657"/>
        </pc:sldMkLst>
      </pc:sldChg>
      <pc:sldChg chg="addSp add">
        <pc:chgData name="Motaz Saad" userId="8808a08a93e23a75" providerId="LiveId" clId="{FB66230E-5C7D-4656-92BE-A41704E1CF42}" dt="2022-04-19T04:21:40.373" v="157"/>
        <pc:sldMkLst>
          <pc:docMk/>
          <pc:sldMk cId="3712847825" sldId="1657"/>
        </pc:sldMkLst>
        <pc:picChg chg="add">
          <ac:chgData name="Motaz Saad" userId="8808a08a93e23a75" providerId="LiveId" clId="{FB66230E-5C7D-4656-92BE-A41704E1CF42}" dt="2022-04-19T04:21:40.373" v="157"/>
          <ac:picMkLst>
            <pc:docMk/>
            <pc:sldMk cId="3712847825" sldId="1657"/>
            <ac:picMk id="7170" creationId="{152FEBF1-5A11-4C4B-A55C-37FD3405C1E0}"/>
          </ac:picMkLst>
        </pc:picChg>
      </pc:sldChg>
      <pc:sldChg chg="add">
        <pc:chgData name="Motaz Saad" userId="8808a08a93e23a75" providerId="LiveId" clId="{FB66230E-5C7D-4656-92BE-A41704E1CF42}" dt="2022-04-19T04:17:16.510" v="131"/>
        <pc:sldMkLst>
          <pc:docMk/>
          <pc:sldMk cId="426291385" sldId="1658"/>
        </pc:sldMkLst>
      </pc:sldChg>
      <pc:sldChg chg="add del">
        <pc:chgData name="Motaz Saad" userId="8808a08a93e23a75" providerId="LiveId" clId="{FB66230E-5C7D-4656-92BE-A41704E1CF42}" dt="2022-04-19T04:17:08.556" v="126" actId="47"/>
        <pc:sldMkLst>
          <pc:docMk/>
          <pc:sldMk cId="3197843325" sldId="1658"/>
        </pc:sldMkLst>
      </pc:sldChg>
      <pc:sldChg chg="add">
        <pc:chgData name="Motaz Saad" userId="8808a08a93e23a75" providerId="LiveId" clId="{FB66230E-5C7D-4656-92BE-A41704E1CF42}" dt="2022-04-19T04:17:16.770" v="132"/>
        <pc:sldMkLst>
          <pc:docMk/>
          <pc:sldMk cId="835337814" sldId="1659"/>
        </pc:sldMkLst>
      </pc:sldChg>
      <pc:sldChg chg="addSp delSp new mod">
        <pc:chgData name="Motaz Saad" userId="8808a08a93e23a75" providerId="LiveId" clId="{FB66230E-5C7D-4656-92BE-A41704E1CF42}" dt="2022-04-19T04:23:31.951" v="160"/>
        <pc:sldMkLst>
          <pc:docMk/>
          <pc:sldMk cId="1647572988" sldId="1660"/>
        </pc:sldMkLst>
        <pc:spChg chg="del">
          <ac:chgData name="Motaz Saad" userId="8808a08a93e23a75" providerId="LiveId" clId="{FB66230E-5C7D-4656-92BE-A41704E1CF42}" dt="2022-04-19T04:23:27.880" v="159" actId="478"/>
          <ac:spMkLst>
            <pc:docMk/>
            <pc:sldMk cId="1647572988" sldId="1660"/>
            <ac:spMk id="3" creationId="{3CB9D6C4-9E57-49BF-8781-03303F6D3DD9}"/>
          </ac:spMkLst>
        </pc:spChg>
        <pc:picChg chg="add">
          <ac:chgData name="Motaz Saad" userId="8808a08a93e23a75" providerId="LiveId" clId="{FB66230E-5C7D-4656-92BE-A41704E1CF42}" dt="2022-04-19T04:23:31.951" v="160"/>
          <ac:picMkLst>
            <pc:docMk/>
            <pc:sldMk cId="1647572988" sldId="1660"/>
            <ac:picMk id="8194" creationId="{AEDD8106-C053-4B54-8AD5-19B1CB77B3B2}"/>
          </ac:picMkLst>
        </pc:picChg>
      </pc:sldChg>
      <pc:sldChg chg="addSp delSp new mod">
        <pc:chgData name="Motaz Saad" userId="8808a08a93e23a75" providerId="LiveId" clId="{FB66230E-5C7D-4656-92BE-A41704E1CF42}" dt="2022-04-19T04:26:27.565" v="171"/>
        <pc:sldMkLst>
          <pc:docMk/>
          <pc:sldMk cId="2859339578" sldId="1661"/>
        </pc:sldMkLst>
        <pc:spChg chg="del">
          <ac:chgData name="Motaz Saad" userId="8808a08a93e23a75" providerId="LiveId" clId="{FB66230E-5C7D-4656-92BE-A41704E1CF42}" dt="2022-04-19T04:26:25.861" v="170" actId="478"/>
          <ac:spMkLst>
            <pc:docMk/>
            <pc:sldMk cId="2859339578" sldId="1661"/>
            <ac:spMk id="3" creationId="{69880624-47FA-4A59-962B-50D5ED269534}"/>
          </ac:spMkLst>
        </pc:spChg>
        <pc:picChg chg="add">
          <ac:chgData name="Motaz Saad" userId="8808a08a93e23a75" providerId="LiveId" clId="{FB66230E-5C7D-4656-92BE-A41704E1CF42}" dt="2022-04-19T04:26:27.565" v="171"/>
          <ac:picMkLst>
            <pc:docMk/>
            <pc:sldMk cId="2859339578" sldId="1661"/>
            <ac:picMk id="9218" creationId="{8F026585-C292-4381-8660-2E9884C9B897}"/>
          </ac:picMkLst>
        </pc:picChg>
      </pc:sldChg>
      <pc:sldChg chg="addSp delSp new mod">
        <pc:chgData name="Motaz Saad" userId="8808a08a93e23a75" providerId="LiveId" clId="{FB66230E-5C7D-4656-92BE-A41704E1CF42}" dt="2022-04-19T04:28:03.882" v="174"/>
        <pc:sldMkLst>
          <pc:docMk/>
          <pc:sldMk cId="79569468" sldId="1662"/>
        </pc:sldMkLst>
        <pc:spChg chg="del">
          <ac:chgData name="Motaz Saad" userId="8808a08a93e23a75" providerId="LiveId" clId="{FB66230E-5C7D-4656-92BE-A41704E1CF42}" dt="2022-04-19T04:28:01.654" v="173" actId="478"/>
          <ac:spMkLst>
            <pc:docMk/>
            <pc:sldMk cId="79569468" sldId="1662"/>
            <ac:spMk id="3" creationId="{6F4548AB-77CA-412D-BBA5-B94D9B2B3A72}"/>
          </ac:spMkLst>
        </pc:spChg>
        <pc:picChg chg="add">
          <ac:chgData name="Motaz Saad" userId="8808a08a93e23a75" providerId="LiveId" clId="{FB66230E-5C7D-4656-92BE-A41704E1CF42}" dt="2022-04-19T04:28:03.882" v="174"/>
          <ac:picMkLst>
            <pc:docMk/>
            <pc:sldMk cId="79569468" sldId="1662"/>
            <ac:picMk id="10242" creationId="{79F318AC-2847-49D6-9E76-37965DE8F876}"/>
          </ac:picMkLst>
        </pc:picChg>
      </pc:sldChg>
      <pc:sldChg chg="addSp delSp modSp new mod">
        <pc:chgData name="Motaz Saad" userId="8808a08a93e23a75" providerId="LiveId" clId="{FB66230E-5C7D-4656-92BE-A41704E1CF42}" dt="2022-04-19T04:31:27.429" v="194" actId="1037"/>
        <pc:sldMkLst>
          <pc:docMk/>
          <pc:sldMk cId="763382354" sldId="1663"/>
        </pc:sldMkLst>
        <pc:spChg chg="mod">
          <ac:chgData name="Motaz Saad" userId="8808a08a93e23a75" providerId="LiveId" clId="{FB66230E-5C7D-4656-92BE-A41704E1CF42}" dt="2022-04-19T04:31:06.580" v="181"/>
          <ac:spMkLst>
            <pc:docMk/>
            <pc:sldMk cId="763382354" sldId="1663"/>
            <ac:spMk id="2" creationId="{9C0ED969-46B2-4762-976F-69BA6545ED5A}"/>
          </ac:spMkLst>
        </pc:spChg>
        <pc:spChg chg="del">
          <ac:chgData name="Motaz Saad" userId="8808a08a93e23a75" providerId="LiveId" clId="{FB66230E-5C7D-4656-92BE-A41704E1CF42}" dt="2022-04-19T04:30:29.460" v="177" actId="478"/>
          <ac:spMkLst>
            <pc:docMk/>
            <pc:sldMk cId="763382354" sldId="1663"/>
            <ac:spMk id="3" creationId="{80BE124E-70AC-4BD3-848F-32C0EAE85155}"/>
          </ac:spMkLst>
        </pc:spChg>
        <pc:picChg chg="add mod">
          <ac:chgData name="Motaz Saad" userId="8808a08a93e23a75" providerId="LiveId" clId="{FB66230E-5C7D-4656-92BE-A41704E1CF42}" dt="2022-04-19T04:31:27.429" v="194" actId="1037"/>
          <ac:picMkLst>
            <pc:docMk/>
            <pc:sldMk cId="763382354" sldId="1663"/>
            <ac:picMk id="11266" creationId="{A5CED437-F727-41AC-B25C-C2705F2ED1FE}"/>
          </ac:picMkLst>
        </pc:picChg>
      </pc:sldChg>
      <pc:sldChg chg="addSp delSp modSp new mod">
        <pc:chgData name="Motaz Saad" userId="8808a08a93e23a75" providerId="LiveId" clId="{FB66230E-5C7D-4656-92BE-A41704E1CF42}" dt="2022-04-19T04:33:52.215" v="218" actId="20577"/>
        <pc:sldMkLst>
          <pc:docMk/>
          <pc:sldMk cId="4241674482" sldId="1664"/>
        </pc:sldMkLst>
        <pc:spChg chg="mod">
          <ac:chgData name="Motaz Saad" userId="8808a08a93e23a75" providerId="LiveId" clId="{FB66230E-5C7D-4656-92BE-A41704E1CF42}" dt="2022-04-19T04:33:52.215" v="218" actId="20577"/>
          <ac:spMkLst>
            <pc:docMk/>
            <pc:sldMk cId="4241674482" sldId="1664"/>
            <ac:spMk id="2" creationId="{D2C63033-3DFA-4B75-85EE-C335F9BDB798}"/>
          </ac:spMkLst>
        </pc:spChg>
        <pc:spChg chg="del">
          <ac:chgData name="Motaz Saad" userId="8808a08a93e23a75" providerId="LiveId" clId="{FB66230E-5C7D-4656-92BE-A41704E1CF42}" dt="2022-04-19T04:33:43.070" v="196" actId="478"/>
          <ac:spMkLst>
            <pc:docMk/>
            <pc:sldMk cId="4241674482" sldId="1664"/>
            <ac:spMk id="3" creationId="{C39527A9-BE5B-4475-A0DF-F99D81DD9FAF}"/>
          </ac:spMkLst>
        </pc:spChg>
        <pc:picChg chg="add">
          <ac:chgData name="Motaz Saad" userId="8808a08a93e23a75" providerId="LiveId" clId="{FB66230E-5C7D-4656-92BE-A41704E1CF42}" dt="2022-04-19T04:33:44.098" v="197"/>
          <ac:picMkLst>
            <pc:docMk/>
            <pc:sldMk cId="4241674482" sldId="1664"/>
            <ac:picMk id="12290" creationId="{911BF9A9-78C7-4A33-8FDF-DD578AECA7B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AF87A3-CB24-45E9-BBD7-87BE900689B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DA8E2B6-498B-4893-9660-2FFB423B398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Feature extraction </a:t>
          </a:r>
        </a:p>
      </dgm:t>
    </dgm:pt>
    <dgm:pt modelId="{AE7C616F-1E61-440F-949F-A6B6E2A58FAB}" type="parTrans" cxnId="{039AE927-FB2B-4558-A750-2F7830AE4701}">
      <dgm:prSet/>
      <dgm:spPr/>
      <dgm:t>
        <a:bodyPr/>
        <a:lstStyle/>
        <a:p>
          <a:endParaRPr lang="en-US"/>
        </a:p>
      </dgm:t>
    </dgm:pt>
    <dgm:pt modelId="{CB511812-B3F1-4916-99FC-7FA24E213851}" type="sibTrans" cxnId="{039AE927-FB2B-4558-A750-2F7830AE4701}">
      <dgm:prSet/>
      <dgm:spPr/>
      <dgm:t>
        <a:bodyPr/>
        <a:lstStyle/>
        <a:p>
          <a:endParaRPr lang="en-US"/>
        </a:p>
      </dgm:t>
    </dgm:pt>
    <dgm:pt modelId="{EB9B26D3-33A8-4544-9490-CE63B51478A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Performance </a:t>
          </a:r>
        </a:p>
      </dgm:t>
    </dgm:pt>
    <dgm:pt modelId="{7ED60328-828E-4393-B9CA-E142C0A45220}" type="parTrans" cxnId="{E2BE1170-428A-4725-AF69-93297CE9960A}">
      <dgm:prSet/>
      <dgm:spPr/>
      <dgm:t>
        <a:bodyPr/>
        <a:lstStyle/>
        <a:p>
          <a:endParaRPr lang="en-US"/>
        </a:p>
      </dgm:t>
    </dgm:pt>
    <dgm:pt modelId="{2525F998-B274-44E2-B3B8-2550A9FE536D}" type="sibTrans" cxnId="{E2BE1170-428A-4725-AF69-93297CE9960A}">
      <dgm:prSet/>
      <dgm:spPr/>
      <dgm:t>
        <a:bodyPr/>
        <a:lstStyle/>
        <a:p>
          <a:endParaRPr lang="en-US"/>
        </a:p>
      </dgm:t>
    </dgm:pt>
    <dgm:pt modelId="{2B45D84E-E497-4745-BE01-30A609502B12}" type="pres">
      <dgm:prSet presAssocID="{CCAF87A3-CB24-45E9-BBD7-87BE900689BE}" presName="root" presStyleCnt="0">
        <dgm:presLayoutVars>
          <dgm:dir/>
          <dgm:resizeHandles val="exact"/>
        </dgm:presLayoutVars>
      </dgm:prSet>
      <dgm:spPr/>
    </dgm:pt>
    <dgm:pt modelId="{34213724-C427-4FCB-A431-DFD61AFDDF76}" type="pres">
      <dgm:prSet presAssocID="{7DA8E2B6-498B-4893-9660-2FFB423B398B}" presName="compNode" presStyleCnt="0"/>
      <dgm:spPr/>
    </dgm:pt>
    <dgm:pt modelId="{0E9D56A6-0E5E-4217-A4B7-DD6AC7DB24BF}" type="pres">
      <dgm:prSet presAssocID="{7DA8E2B6-498B-4893-9660-2FFB423B398B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DE6C94A-567A-4082-8C84-9B4387339231}" type="pres">
      <dgm:prSet presAssocID="{7DA8E2B6-498B-4893-9660-2FFB423B398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19D6C4-C945-45F2-B5B1-B31299E81B99}" type="pres">
      <dgm:prSet presAssocID="{7DA8E2B6-498B-4893-9660-2FFB423B398B}" presName="spaceRect" presStyleCnt="0"/>
      <dgm:spPr/>
    </dgm:pt>
    <dgm:pt modelId="{37127BF3-BDB0-4D92-8D82-E73FF5BF3E80}" type="pres">
      <dgm:prSet presAssocID="{7DA8E2B6-498B-4893-9660-2FFB423B398B}" presName="textRect" presStyleLbl="revTx" presStyleIdx="0" presStyleCnt="2">
        <dgm:presLayoutVars>
          <dgm:chMax val="1"/>
          <dgm:chPref val="1"/>
        </dgm:presLayoutVars>
      </dgm:prSet>
      <dgm:spPr/>
    </dgm:pt>
    <dgm:pt modelId="{8FD9B172-EC63-48A6-9AD5-CD6746792957}" type="pres">
      <dgm:prSet presAssocID="{CB511812-B3F1-4916-99FC-7FA24E213851}" presName="sibTrans" presStyleCnt="0"/>
      <dgm:spPr/>
    </dgm:pt>
    <dgm:pt modelId="{1E521812-5998-47C2-8C97-CB44CE79DA71}" type="pres">
      <dgm:prSet presAssocID="{EB9B26D3-33A8-4544-9490-CE63B51478AB}" presName="compNode" presStyleCnt="0"/>
      <dgm:spPr/>
    </dgm:pt>
    <dgm:pt modelId="{763E93FF-6E5D-46A3-A4B8-C6EAD48FD4C6}" type="pres">
      <dgm:prSet presAssocID="{EB9B26D3-33A8-4544-9490-CE63B51478AB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2DA19F57-DAFF-4C97-AB53-46F57B1E1117}" type="pres">
      <dgm:prSet presAssocID="{EB9B26D3-33A8-4544-9490-CE63B51478A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BF626F4B-172C-4DE4-99CF-B89C12FB3651}" type="pres">
      <dgm:prSet presAssocID="{EB9B26D3-33A8-4544-9490-CE63B51478AB}" presName="spaceRect" presStyleCnt="0"/>
      <dgm:spPr/>
    </dgm:pt>
    <dgm:pt modelId="{595F99F5-F2B3-4A44-B84E-EA91F60DB773}" type="pres">
      <dgm:prSet presAssocID="{EB9B26D3-33A8-4544-9490-CE63B51478A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39AE927-FB2B-4558-A750-2F7830AE4701}" srcId="{CCAF87A3-CB24-45E9-BBD7-87BE900689BE}" destId="{7DA8E2B6-498B-4893-9660-2FFB423B398B}" srcOrd="0" destOrd="0" parTransId="{AE7C616F-1E61-440F-949F-A6B6E2A58FAB}" sibTransId="{CB511812-B3F1-4916-99FC-7FA24E213851}"/>
    <dgm:cxn modelId="{7DD1C743-3F46-4FC6-9347-A6104B480F40}" type="presOf" srcId="{7DA8E2B6-498B-4893-9660-2FFB423B398B}" destId="{37127BF3-BDB0-4D92-8D82-E73FF5BF3E80}" srcOrd="0" destOrd="0" presId="urn:microsoft.com/office/officeart/2018/5/layout/IconLeafLabelList"/>
    <dgm:cxn modelId="{E2BE1170-428A-4725-AF69-93297CE9960A}" srcId="{CCAF87A3-CB24-45E9-BBD7-87BE900689BE}" destId="{EB9B26D3-33A8-4544-9490-CE63B51478AB}" srcOrd="1" destOrd="0" parTransId="{7ED60328-828E-4393-B9CA-E142C0A45220}" sibTransId="{2525F998-B274-44E2-B3B8-2550A9FE536D}"/>
    <dgm:cxn modelId="{17827694-6D8F-4FC1-99F6-417591474CCF}" type="presOf" srcId="{CCAF87A3-CB24-45E9-BBD7-87BE900689BE}" destId="{2B45D84E-E497-4745-BE01-30A609502B12}" srcOrd="0" destOrd="0" presId="urn:microsoft.com/office/officeart/2018/5/layout/IconLeafLabelList"/>
    <dgm:cxn modelId="{F34B6FE5-62A7-4852-A804-3F0B4B3BE94D}" type="presOf" srcId="{EB9B26D3-33A8-4544-9490-CE63B51478AB}" destId="{595F99F5-F2B3-4A44-B84E-EA91F60DB773}" srcOrd="0" destOrd="0" presId="urn:microsoft.com/office/officeart/2018/5/layout/IconLeafLabelList"/>
    <dgm:cxn modelId="{7C1CA457-9FF9-48A0-92B6-F4EA06484CF1}" type="presParOf" srcId="{2B45D84E-E497-4745-BE01-30A609502B12}" destId="{34213724-C427-4FCB-A431-DFD61AFDDF76}" srcOrd="0" destOrd="0" presId="urn:microsoft.com/office/officeart/2018/5/layout/IconLeafLabelList"/>
    <dgm:cxn modelId="{DA309431-23FA-483C-B157-812C03C62774}" type="presParOf" srcId="{34213724-C427-4FCB-A431-DFD61AFDDF76}" destId="{0E9D56A6-0E5E-4217-A4B7-DD6AC7DB24BF}" srcOrd="0" destOrd="0" presId="urn:microsoft.com/office/officeart/2018/5/layout/IconLeafLabelList"/>
    <dgm:cxn modelId="{6A644661-9647-4CEF-9D9B-7345B8CA6CCD}" type="presParOf" srcId="{34213724-C427-4FCB-A431-DFD61AFDDF76}" destId="{6DE6C94A-567A-4082-8C84-9B4387339231}" srcOrd="1" destOrd="0" presId="urn:microsoft.com/office/officeart/2018/5/layout/IconLeafLabelList"/>
    <dgm:cxn modelId="{BC4813E8-4FBA-497A-88FA-B98A22F5771D}" type="presParOf" srcId="{34213724-C427-4FCB-A431-DFD61AFDDF76}" destId="{0319D6C4-C945-45F2-B5B1-B31299E81B99}" srcOrd="2" destOrd="0" presId="urn:microsoft.com/office/officeart/2018/5/layout/IconLeafLabelList"/>
    <dgm:cxn modelId="{868E43F8-1347-4BCB-98E5-1AA33094258E}" type="presParOf" srcId="{34213724-C427-4FCB-A431-DFD61AFDDF76}" destId="{37127BF3-BDB0-4D92-8D82-E73FF5BF3E80}" srcOrd="3" destOrd="0" presId="urn:microsoft.com/office/officeart/2018/5/layout/IconLeafLabelList"/>
    <dgm:cxn modelId="{1CF1833A-6AFA-44B1-ABCD-35D5E1BC44BA}" type="presParOf" srcId="{2B45D84E-E497-4745-BE01-30A609502B12}" destId="{8FD9B172-EC63-48A6-9AD5-CD6746792957}" srcOrd="1" destOrd="0" presId="urn:microsoft.com/office/officeart/2018/5/layout/IconLeafLabelList"/>
    <dgm:cxn modelId="{955E3EE5-2273-458E-BEBC-103C677D4DAD}" type="presParOf" srcId="{2B45D84E-E497-4745-BE01-30A609502B12}" destId="{1E521812-5998-47C2-8C97-CB44CE79DA71}" srcOrd="2" destOrd="0" presId="urn:microsoft.com/office/officeart/2018/5/layout/IconLeafLabelList"/>
    <dgm:cxn modelId="{05066A09-C064-4F66-ACA5-75E1057B907B}" type="presParOf" srcId="{1E521812-5998-47C2-8C97-CB44CE79DA71}" destId="{763E93FF-6E5D-46A3-A4B8-C6EAD48FD4C6}" srcOrd="0" destOrd="0" presId="urn:microsoft.com/office/officeart/2018/5/layout/IconLeafLabelList"/>
    <dgm:cxn modelId="{7EB09B6E-B459-44BB-8828-31AF47AF0CBD}" type="presParOf" srcId="{1E521812-5998-47C2-8C97-CB44CE79DA71}" destId="{2DA19F57-DAFF-4C97-AB53-46F57B1E1117}" srcOrd="1" destOrd="0" presId="urn:microsoft.com/office/officeart/2018/5/layout/IconLeafLabelList"/>
    <dgm:cxn modelId="{95959ECC-9807-4D4D-9946-797A93DA73EA}" type="presParOf" srcId="{1E521812-5998-47C2-8C97-CB44CE79DA71}" destId="{BF626F4B-172C-4DE4-99CF-B89C12FB3651}" srcOrd="2" destOrd="0" presId="urn:microsoft.com/office/officeart/2018/5/layout/IconLeafLabelList"/>
    <dgm:cxn modelId="{D106AC18-4EE8-4D1C-AC90-898A1F327BA7}" type="presParOf" srcId="{1E521812-5998-47C2-8C97-CB44CE79DA71}" destId="{595F99F5-F2B3-4A44-B84E-EA91F60DB77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9D56A6-0E5E-4217-A4B7-DD6AC7DB24BF}">
      <dsp:nvSpPr>
        <dsp:cNvPr id="0" name=""/>
        <dsp:cNvSpPr/>
      </dsp:nvSpPr>
      <dsp:spPr>
        <a:xfrm>
          <a:off x="1131974" y="11751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E6C94A-567A-4082-8C84-9B4387339231}">
      <dsp:nvSpPr>
        <dsp:cNvPr id="0" name=""/>
        <dsp:cNvSpPr/>
      </dsp:nvSpPr>
      <dsp:spPr>
        <a:xfrm>
          <a:off x="1541474" y="421251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27BF3-BDB0-4D92-8D82-E73FF5BF3E80}">
      <dsp:nvSpPr>
        <dsp:cNvPr id="0" name=""/>
        <dsp:cNvSpPr/>
      </dsp:nvSpPr>
      <dsp:spPr>
        <a:xfrm>
          <a:off x="517724" y="253175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Feature extraction </a:t>
          </a:r>
        </a:p>
      </dsp:txBody>
      <dsp:txXfrm>
        <a:off x="517724" y="2531752"/>
        <a:ext cx="3150000" cy="720000"/>
      </dsp:txXfrm>
    </dsp:sp>
    <dsp:sp modelId="{763E93FF-6E5D-46A3-A4B8-C6EAD48FD4C6}">
      <dsp:nvSpPr>
        <dsp:cNvPr id="0" name=""/>
        <dsp:cNvSpPr/>
      </dsp:nvSpPr>
      <dsp:spPr>
        <a:xfrm>
          <a:off x="4833225" y="11751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19F57-DAFF-4C97-AB53-46F57B1E1117}">
      <dsp:nvSpPr>
        <dsp:cNvPr id="0" name=""/>
        <dsp:cNvSpPr/>
      </dsp:nvSpPr>
      <dsp:spPr>
        <a:xfrm>
          <a:off x="5242725" y="421251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F99F5-F2B3-4A44-B84E-EA91F60DB773}">
      <dsp:nvSpPr>
        <dsp:cNvPr id="0" name=""/>
        <dsp:cNvSpPr/>
      </dsp:nvSpPr>
      <dsp:spPr>
        <a:xfrm>
          <a:off x="4218975" y="2531752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Performance </a:t>
          </a:r>
        </a:p>
      </dsp:txBody>
      <dsp:txXfrm>
        <a:off x="4218975" y="2531752"/>
        <a:ext cx="31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C47036A7-CA75-4FB0-A0E6-AEEC36B2D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166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41288" y="768350"/>
            <a:ext cx="68183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pPr>
              <a:defRPr/>
            </a:pPr>
            <a:fld id="{951F94F5-58D1-42ED-AB38-DD97D2E494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707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1pPr>
    <a:lvl2pPr marL="342892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2pPr>
    <a:lvl3pPr marL="685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3pPr>
    <a:lvl4pPr marL="1028675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4pPr>
    <a:lvl5pPr marL="137156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+mn-ea"/>
        <a:cs typeface="+mn-cs"/>
      </a:defRPr>
    </a:lvl5pPr>
    <a:lvl6pPr marL="1714457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348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240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132" algn="l" defTabSz="685783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spcFirstLastPara="1" wrap="square" lIns="96650" tIns="48325" rIns="96650" bIns="483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783433"/>
            <a:ext cx="9144000" cy="1102519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2743200"/>
            <a:ext cx="9144000" cy="1143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E62938-84EC-488D-9CA4-E38E8D42E52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B4F5-F495-445A-AD57-B1A0CC0AEFE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80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80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13C1C-2065-443A-845F-EE82C0FEFE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92" indent="0">
              <a:buNone/>
              <a:defRPr sz="1400"/>
            </a:lvl2pPr>
            <a:lvl3pPr marL="685783" indent="0">
              <a:buNone/>
              <a:defRPr sz="1200"/>
            </a:lvl3pPr>
            <a:lvl4pPr marL="1028675" indent="0">
              <a:buNone/>
              <a:defRPr sz="1100"/>
            </a:lvl4pPr>
            <a:lvl5pPr marL="1371566" indent="0">
              <a:buNone/>
              <a:defRPr sz="1100"/>
            </a:lvl5pPr>
            <a:lvl6pPr marL="1714457" indent="0">
              <a:buNone/>
              <a:defRPr sz="1100"/>
            </a:lvl6pPr>
            <a:lvl7pPr marL="2057348" indent="0">
              <a:buNone/>
              <a:defRPr sz="1100"/>
            </a:lvl7pPr>
            <a:lvl8pPr marL="2400240" indent="0">
              <a:buNone/>
              <a:defRPr sz="1100"/>
            </a:lvl8pPr>
            <a:lvl9pPr marL="2743132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BBC673-9CA8-4194-8E34-D666622A555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0394BE-C7C4-4CA6-9240-6CDB29B2C93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1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1" y="1631156"/>
            <a:ext cx="303014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0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40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0" y="1631156"/>
            <a:ext cx="3031331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5894F7-D2D8-4142-8878-126BF2DBE9F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00470E-5877-48CB-82CD-3CCAD5E8353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D85F8C-9C5D-49E8-8BBF-F28B73097F1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89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1" y="1076327"/>
            <a:ext cx="2256235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415B49-E272-4523-8166-1B1831C4B7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1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4"/>
            <a:ext cx="41148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892" indent="0">
              <a:buNone/>
              <a:defRPr sz="900"/>
            </a:lvl2pPr>
            <a:lvl3pPr marL="685783" indent="0">
              <a:buNone/>
              <a:defRPr sz="800"/>
            </a:lvl3pPr>
            <a:lvl4pPr marL="1028675" indent="0">
              <a:buNone/>
              <a:defRPr sz="700"/>
            </a:lvl4pPr>
            <a:lvl5pPr marL="1371566" indent="0">
              <a:buNone/>
              <a:defRPr sz="700"/>
            </a:lvl5pPr>
            <a:lvl6pPr marL="1714457" indent="0">
              <a:buNone/>
              <a:defRPr sz="700"/>
            </a:lvl6pPr>
            <a:lvl7pPr marL="2057348" indent="0">
              <a:buNone/>
              <a:defRPr sz="700"/>
            </a:lvl7pPr>
            <a:lvl8pPr marL="2400240" indent="0">
              <a:buNone/>
              <a:defRPr sz="700"/>
            </a:lvl8pPr>
            <a:lvl9pPr marL="2743132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7A090-BAD4-4341-AC7F-A731585BC0A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19050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047750"/>
            <a:ext cx="8534400" cy="354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42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4683919"/>
            <a:ext cx="21717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ctr">
              <a:defRPr sz="1100">
                <a:latin typeface="Palatino"/>
                <a:cs typeface="Palatin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4683919"/>
            <a:ext cx="16002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79" tIns="34289" rIns="68579" bIns="34289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Palatino"/>
                <a:cs typeface="Palatino"/>
              </a:defRPr>
            </a:lvl1pPr>
          </a:lstStyle>
          <a:p>
            <a:pPr>
              <a:defRPr/>
            </a:pPr>
            <a:fld id="{529FA7E6-6E6F-4B77-AE36-D459A899DD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228600" y="819150"/>
            <a:ext cx="8534400" cy="0"/>
          </a:xfrm>
          <a:prstGeom prst="line">
            <a:avLst/>
          </a:prstGeom>
          <a:ln w="12700" cmpd="sng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Palatino"/>
          <a:ea typeface="+mj-ea"/>
          <a:cs typeface="Palatino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2400">
          <a:solidFill>
            <a:schemeClr val="tx1"/>
          </a:solidFill>
          <a:latin typeface="Palatino"/>
          <a:ea typeface="+mn-ea"/>
          <a:cs typeface="Palatino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21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18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Courier New"/>
        <a:buChar char="o"/>
        <a:defRPr sz="15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Courier New"/>
        <a:buChar char="o"/>
        <a:defRPr sz="1500">
          <a:solidFill>
            <a:schemeClr val="tx1">
              <a:lumMod val="75000"/>
              <a:lumOff val="25000"/>
            </a:schemeClr>
          </a:solidFill>
          <a:latin typeface="Palatino"/>
          <a:cs typeface="Palatino"/>
        </a:defRPr>
      </a:lvl5pPr>
      <a:lvl6pPr marL="1885903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28795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71686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14577" indent="-171446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B776-1094-4427-A3E7-2448E0003A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Gentle Introduction to NN and DNN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94D82-D6DA-4EDE-B40B-B0EDFFE12E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285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93B2-43FD-43BF-BF92-A1A39139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1A950-540E-41E2-BA52-FE7466E5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4098" name="Picture 2" descr="Tutorial Neural Network Python Top Sellers, 54% OFF | tercesa.com">
            <a:extLst>
              <a:ext uri="{FF2B5EF4-FFF2-40B4-BE49-F238E27FC236}">
                <a16:creationId xmlns:a16="http://schemas.microsoft.com/office/drawing/2014/main" id="{7066277A-F3D2-4F23-BF5C-9DA9CC9680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8572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624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0003-1A26-4E53-A770-CA8A32788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CE028-8BFC-4443-B1DD-65DA7BC5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8194" name="Picture 2" descr="Convolutional Neural Networks (CNN): Softmax &amp; Cross-Entropy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AEDD8106-C053-4B54-8AD5-19B1CB77B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681038"/>
            <a:ext cx="82486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57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93B2-43FD-43BF-BF92-A1A39139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1A950-540E-41E2-BA52-FE7466E5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7170" name="Picture 2" descr="GitHub - ReiCHU31/Cat-Dog-Classification-Flask-App: We successfully built a  deep neural network model by implementing Convolutional Neural Network  (CNN) to classify dog and cat images with very high accuracy 97.32 %. In  addition, we">
            <a:extLst>
              <a:ext uri="{FF2B5EF4-FFF2-40B4-BE49-F238E27FC236}">
                <a16:creationId xmlns:a16="http://schemas.microsoft.com/office/drawing/2014/main" id="{152FEBF1-5A11-4C4B-A55C-37FD3405C1E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847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"/>
            <a:ext cx="9144000" cy="51423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C97E00E-BB36-4CAC-9705-998D8AEA87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15" y="7"/>
            <a:ext cx="9143985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53B7A-C20D-4C92-81E5-DE17C2E0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979"/>
            <a:ext cx="7886700" cy="5845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Why deep learning now?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F24A5B-1E16-465D-96A8-DF72F28C889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549B0-E74B-461F-8500-6B734993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874C-C492-400B-AE61-4CFB05366F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91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DE0B8-DAF2-4B17-AF04-56AF5D9FE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918" y="101551"/>
            <a:ext cx="5297791" cy="869400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000" kern="1200" dirty="0">
                <a:solidFill>
                  <a:srgbClr val="FF0000"/>
                </a:solidFill>
                <a:latin typeface="+mj-lt"/>
                <a:cs typeface="+mj-cs"/>
              </a:rPr>
              <a:t>Feature extraction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487874C7-5ED6-46D2-AB93-13C31448D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854" y="1200151"/>
            <a:ext cx="6258781" cy="32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D6910D-D989-4786-9EA4-6E4E5525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874C-C492-400B-AE61-4CFB05366F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2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DF42-C53B-4A80-A596-4A670C67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1" y="2075329"/>
            <a:ext cx="2160621" cy="2303930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cs typeface="+mj-cs"/>
              </a:rPr>
              <a:t>Performance 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D9175C-98C4-4068-8505-46B6798DAC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" y="136184"/>
            <a:ext cx="6778110" cy="404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1D590-4CB3-46BE-AAFA-FD924F45E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874C-C492-400B-AE61-4CFB05366F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47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66D9E-4F69-40BB-9936-9F45548F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186029"/>
            <a:ext cx="5297791" cy="869400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000" kern="1200">
                <a:solidFill>
                  <a:srgbClr val="FFFFFF"/>
                </a:solidFill>
                <a:latin typeface="+mj-lt"/>
                <a:cs typeface="+mj-cs"/>
              </a:rPr>
              <a:t>Performance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CB0F75F-AF85-4E84-B03D-D206A4D12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6688" y="1180733"/>
            <a:ext cx="6243845" cy="382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99D23-4781-4215-8083-3E6230371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874C-C492-400B-AE61-4CFB05366F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8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8"/>
            <a:ext cx="9144000" cy="514238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2F8192-1EF9-4304-8A0A-BC3487CBC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97" y="1323305"/>
            <a:ext cx="4320635" cy="1732734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900" kern="1200">
                <a:latin typeface="+mj-lt"/>
                <a:cs typeface="+mj-cs"/>
              </a:rPr>
              <a:t>CNN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509D6-6712-45E0-A3B1-6B3BE4124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874C-C492-400B-AE61-4CFB05366F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11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4;p1">
            <a:extLst>
              <a:ext uri="{FF2B5EF4-FFF2-40B4-BE49-F238E27FC236}">
                <a16:creationId xmlns:a16="http://schemas.microsoft.com/office/drawing/2014/main" id="{A8E1FBD8-9403-476D-8395-F72AD4009FF1}"/>
              </a:ext>
            </a:extLst>
          </p:cNvPr>
          <p:cNvSpPr txBox="1">
            <a:spLocks noGrp="1"/>
          </p:cNvSpPr>
          <p:nvPr/>
        </p:nvSpPr>
        <p:spPr>
          <a:xfrm>
            <a:off x="-1524000" y="104732"/>
            <a:ext cx="12192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4300"/>
              <a:buNone/>
            </a:pPr>
            <a:r>
              <a:rPr lang="en-US" sz="4300" dirty="0"/>
              <a:t>Neural Nets</a:t>
            </a:r>
            <a:endParaRPr dirty="0"/>
          </a:p>
        </p:txBody>
      </p:sp>
      <p:pic>
        <p:nvPicPr>
          <p:cNvPr id="5" name="Google Shape;97;p1">
            <a:extLst>
              <a:ext uri="{FF2B5EF4-FFF2-40B4-BE49-F238E27FC236}">
                <a16:creationId xmlns:a16="http://schemas.microsoft.com/office/drawing/2014/main" id="{19A7EC5F-2A84-4380-90BD-B6021186AC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488702" y="1206060"/>
            <a:ext cx="4908174" cy="35695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58E964-0065-4E37-BFB5-3470AA3E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04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C7A2-450D-4507-979A-2428D5F7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Operations </a:t>
            </a:r>
          </a:p>
        </p:txBody>
      </p:sp>
      <p:pic>
        <p:nvPicPr>
          <p:cNvPr id="5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668964A3-FFDD-4328-8840-37EDDB900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30" y="1369218"/>
            <a:ext cx="6529529" cy="367429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3E157-F7C1-4DB3-AF89-4F3078B8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874C-C492-400B-AE61-4CFB05366F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82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FFE6-433B-433D-963B-4328D0F01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602" y="3395973"/>
            <a:ext cx="7980566" cy="581884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3000" kern="1200" dirty="0">
                <a:latin typeface="+mj-lt"/>
                <a:cs typeface="+mj-cs"/>
              </a:rPr>
              <a:t>CNN 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454C8A8-36C8-4411-9B4C-C6DDA2138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3044" r="6772" b="2441"/>
          <a:stretch/>
        </p:blipFill>
        <p:spPr bwMode="auto">
          <a:xfrm>
            <a:off x="202132" y="923173"/>
            <a:ext cx="7608770" cy="195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B6C9C-ABD8-4453-8366-D169EB45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450"/>
              </a:spcAft>
            </a:pPr>
            <a:fld id="{421A874C-C492-400B-AE61-4CFB05366FBC}" type="slidenum">
              <a:rPr lang="en-US" smtClean="0"/>
              <a:pPr>
                <a:spcAft>
                  <a:spcPts val="45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1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C5EC7FF-ACD9-4CBF-8337-4E5E0EB9D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075671"/>
            <a:ext cx="7980566" cy="58188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000" kern="1200">
                <a:latin typeface="+mj-lt"/>
                <a:cs typeface="+mj-cs"/>
              </a:rPr>
              <a:t>Image classification </a:t>
            </a:r>
          </a:p>
        </p:txBody>
      </p:sp>
      <p:pic>
        <p:nvPicPr>
          <p:cNvPr id="3074" name="Picture 2" descr="Image for post">
            <a:extLst>
              <a:ext uri="{FF2B5EF4-FFF2-40B4-BE49-F238E27FC236}">
                <a16:creationId xmlns:a16="http://schemas.microsoft.com/office/drawing/2014/main" id="{A71BEBDB-4FD9-4AF9-9C30-480A841A7F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91"/>
          <a:stretch/>
        </p:blipFill>
        <p:spPr bwMode="auto">
          <a:xfrm>
            <a:off x="1292351" y="333865"/>
            <a:ext cx="6559300" cy="268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BEC5C-5C77-4010-801C-37710F16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450"/>
              </a:spcAft>
            </a:pPr>
            <a:fld id="{421A874C-C492-400B-AE61-4CFB05366FBC}" type="slidenum">
              <a:rPr lang="en-US" smtClean="0"/>
              <a:pPr>
                <a:spcAft>
                  <a:spcPts val="45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4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5242DE0-C06D-41A2-81A2-ED729B553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/>
              <a:t>Elephant? </a:t>
            </a:r>
            <a:endParaRPr lang="ar-SA" dirty="0"/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188027F3-0779-4C4D-97CC-868019AC2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C983B7ED-6C91-4298-80E0-01F4784A9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05" y="1130055"/>
            <a:ext cx="8590390" cy="1983277"/>
          </a:xfrm>
          <a:prstGeom prst="rect">
            <a:avLst/>
          </a:prstGeom>
        </p:spPr>
      </p:pic>
      <p:pic>
        <p:nvPicPr>
          <p:cNvPr id="4100" name="Picture 4" descr="Image for post">
            <a:extLst>
              <a:ext uri="{FF2B5EF4-FFF2-40B4-BE49-F238E27FC236}">
                <a16:creationId xmlns:a16="http://schemas.microsoft.com/office/drawing/2014/main" id="{BC5DC310-2803-4BCF-AC83-946DD7E35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006" y="3496866"/>
            <a:ext cx="1985963" cy="1293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9D407-2AD5-454C-BE97-DF28F09F3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874C-C492-400B-AE61-4CFB05366F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4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0B6A172-83D7-4849-8F5C-88F45B79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075671"/>
            <a:ext cx="7980566" cy="58188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3000" kern="1200">
                <a:latin typeface="+mj-lt"/>
                <a:cs typeface="+mj-cs"/>
              </a:rPr>
              <a:t>Elephant shape 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D45DCECE-047F-4221-B049-D8ED2178C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361" y="1243761"/>
            <a:ext cx="7916929" cy="23552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C984B-99E7-4C4D-86ED-3D0D3C234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450"/>
              </a:spcAft>
            </a:pPr>
            <a:fld id="{421A874C-C492-400B-AE61-4CFB05366FBC}" type="slidenum">
              <a:rPr lang="en-US" smtClean="0"/>
              <a:pPr>
                <a:spcAft>
                  <a:spcPts val="45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65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8A2608F-BFF2-4387-AD27-626CE77B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314700"/>
            <a:ext cx="8181594" cy="902970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4950" kern="1200">
                <a:solidFill>
                  <a:schemeClr val="tx1"/>
                </a:solidFill>
                <a:latin typeface="+mj-lt"/>
                <a:cs typeface="+mj-cs"/>
              </a:rPr>
              <a:t>Shape matrix </a:t>
            </a:r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71B28297-BEA4-43C4-8AAE-6A79D1B11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61" b="1"/>
          <a:stretch/>
        </p:blipFill>
        <p:spPr bwMode="auto">
          <a:xfrm>
            <a:off x="4" y="-8"/>
            <a:ext cx="4571996" cy="3146097"/>
          </a:xfrm>
          <a:custGeom>
            <a:avLst/>
            <a:gdLst/>
            <a:ahLst/>
            <a:cxnLst/>
            <a:rect l="l" t="t" r="r" b="b"/>
            <a:pathLst>
              <a:path w="6002835" h="4194796">
                <a:moveTo>
                  <a:pt x="0" y="0"/>
                </a:moveTo>
                <a:lnTo>
                  <a:pt x="5999418" y="0"/>
                </a:lnTo>
                <a:lnTo>
                  <a:pt x="5996190" y="32760"/>
                </a:lnTo>
                <a:cubicBezTo>
                  <a:pt x="5998706" y="293110"/>
                  <a:pt x="5983874" y="553460"/>
                  <a:pt x="5997116" y="813682"/>
                </a:cubicBezTo>
                <a:cubicBezTo>
                  <a:pt x="6007314" y="1015047"/>
                  <a:pt x="6000824" y="1216284"/>
                  <a:pt x="5997116" y="1417522"/>
                </a:cubicBezTo>
                <a:cubicBezTo>
                  <a:pt x="5989967" y="1803471"/>
                  <a:pt x="6000824" y="2188911"/>
                  <a:pt x="5996190" y="2574351"/>
                </a:cubicBezTo>
                <a:cubicBezTo>
                  <a:pt x="5994204" y="2745205"/>
                  <a:pt x="5996454" y="2915805"/>
                  <a:pt x="6000824" y="3086660"/>
                </a:cubicBezTo>
                <a:cubicBezTo>
                  <a:pt x="6007180" y="3330611"/>
                  <a:pt x="5997382" y="3574689"/>
                  <a:pt x="5986656" y="3818514"/>
                </a:cubicBezTo>
                <a:cubicBezTo>
                  <a:pt x="5983054" y="3885559"/>
                  <a:pt x="5982107" y="3952684"/>
                  <a:pt x="5983808" y="4019746"/>
                </a:cubicBezTo>
                <a:lnTo>
                  <a:pt x="5993788" y="4173418"/>
                </a:lnTo>
                <a:lnTo>
                  <a:pt x="5955106" y="4175101"/>
                </a:lnTo>
                <a:cubicBezTo>
                  <a:pt x="5890100" y="4175133"/>
                  <a:pt x="5825078" y="4173227"/>
                  <a:pt x="5760087" y="4171956"/>
                </a:cubicBezTo>
                <a:cubicBezTo>
                  <a:pt x="5521345" y="4167509"/>
                  <a:pt x="5282477" y="4171956"/>
                  <a:pt x="5044242" y="4149213"/>
                </a:cubicBezTo>
                <a:cubicBezTo>
                  <a:pt x="4979506" y="4143051"/>
                  <a:pt x="4914326" y="4139111"/>
                  <a:pt x="4849272" y="4139890"/>
                </a:cubicBezTo>
                <a:cubicBezTo>
                  <a:pt x="4784218" y="4140668"/>
                  <a:pt x="4719291" y="4146163"/>
                  <a:pt x="4655063" y="4158869"/>
                </a:cubicBezTo>
                <a:cubicBezTo>
                  <a:pt x="4447578" y="4199146"/>
                  <a:pt x="4239457" y="4201688"/>
                  <a:pt x="4029811" y="4185424"/>
                </a:cubicBezTo>
                <a:cubicBezTo>
                  <a:pt x="3943792" y="4178690"/>
                  <a:pt x="3857774" y="4167509"/>
                  <a:pt x="3771375" y="4169669"/>
                </a:cubicBezTo>
                <a:cubicBezTo>
                  <a:pt x="3623225" y="4173608"/>
                  <a:pt x="3474948" y="4165603"/>
                  <a:pt x="3326672" y="4167636"/>
                </a:cubicBezTo>
                <a:cubicBezTo>
                  <a:pt x="3322669" y="4168208"/>
                  <a:pt x="3318578" y="4167674"/>
                  <a:pt x="3314855" y="4166111"/>
                </a:cubicBezTo>
                <a:cubicBezTo>
                  <a:pt x="3278008" y="4140827"/>
                  <a:pt x="3237604" y="4150610"/>
                  <a:pt x="3199487" y="4157217"/>
                </a:cubicBezTo>
                <a:cubicBezTo>
                  <a:pt x="3072810" y="4179198"/>
                  <a:pt x="2946260" y="4189998"/>
                  <a:pt x="2817550" y="4172972"/>
                </a:cubicBezTo>
                <a:cubicBezTo>
                  <a:pt x="2694647" y="4155146"/>
                  <a:pt x="2569990" y="4152923"/>
                  <a:pt x="2446541" y="4166365"/>
                </a:cubicBezTo>
                <a:cubicBezTo>
                  <a:pt x="2276791" y="4186186"/>
                  <a:pt x="2107677" y="4181993"/>
                  <a:pt x="1938308" y="4166365"/>
                </a:cubicBezTo>
                <a:cubicBezTo>
                  <a:pt x="1869570" y="4160013"/>
                  <a:pt x="1799815" y="4149213"/>
                  <a:pt x="1731712" y="4165095"/>
                </a:cubicBezTo>
                <a:cubicBezTo>
                  <a:pt x="1647854" y="4184535"/>
                  <a:pt x="1564250" y="4178182"/>
                  <a:pt x="1480137" y="4173862"/>
                </a:cubicBezTo>
                <a:cubicBezTo>
                  <a:pt x="1373663" y="4168271"/>
                  <a:pt x="1267442" y="4152135"/>
                  <a:pt x="1160586" y="4164841"/>
                </a:cubicBezTo>
                <a:cubicBezTo>
                  <a:pt x="1111161" y="4170685"/>
                  <a:pt x="1062116" y="4179961"/>
                  <a:pt x="1012055" y="4177547"/>
                </a:cubicBezTo>
                <a:cubicBezTo>
                  <a:pt x="873562" y="4171194"/>
                  <a:pt x="735196" y="4163697"/>
                  <a:pt x="596449" y="4164841"/>
                </a:cubicBezTo>
                <a:cubicBezTo>
                  <a:pt x="538383" y="4165222"/>
                  <a:pt x="480699" y="4167128"/>
                  <a:pt x="422887" y="4171321"/>
                </a:cubicBezTo>
                <a:cubicBezTo>
                  <a:pt x="315015" y="4179198"/>
                  <a:pt x="207524" y="4168525"/>
                  <a:pt x="100033" y="4164714"/>
                </a:cubicBezTo>
                <a:lnTo>
                  <a:pt x="0" y="416919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for post">
            <a:extLst>
              <a:ext uri="{FF2B5EF4-FFF2-40B4-BE49-F238E27FC236}">
                <a16:creationId xmlns:a16="http://schemas.microsoft.com/office/drawing/2014/main" id="{6BD9E315-FBC8-416A-9383-EAA0AC3531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8" r="-2" b="11744"/>
          <a:stretch/>
        </p:blipFill>
        <p:spPr bwMode="auto">
          <a:xfrm>
            <a:off x="4514851" y="10"/>
            <a:ext cx="4629146" cy="3139628"/>
          </a:xfrm>
          <a:custGeom>
            <a:avLst/>
            <a:gdLst/>
            <a:ahLst/>
            <a:cxnLst/>
            <a:rect l="l" t="t" r="r" b="b"/>
            <a:pathLst>
              <a:path w="6009490" h="4186171">
                <a:moveTo>
                  <a:pt x="9049" y="0"/>
                </a:moveTo>
                <a:lnTo>
                  <a:pt x="6009490" y="0"/>
                </a:lnTo>
                <a:lnTo>
                  <a:pt x="6009490" y="4168273"/>
                </a:lnTo>
                <a:lnTo>
                  <a:pt x="5803951" y="4172925"/>
                </a:lnTo>
                <a:cubicBezTo>
                  <a:pt x="5729787" y="4171950"/>
                  <a:pt x="5655658" y="4168322"/>
                  <a:pt x="5581704" y="4162045"/>
                </a:cubicBezTo>
                <a:cubicBezTo>
                  <a:pt x="5474340" y="4154041"/>
                  <a:pt x="5366086" y="4142987"/>
                  <a:pt x="5259485" y="4163316"/>
                </a:cubicBezTo>
                <a:cubicBezTo>
                  <a:pt x="5142465" y="4185805"/>
                  <a:pt x="5025571" y="4185932"/>
                  <a:pt x="4907534" y="4180215"/>
                </a:cubicBezTo>
                <a:cubicBezTo>
                  <a:pt x="4806650" y="4175387"/>
                  <a:pt x="4706147" y="4149975"/>
                  <a:pt x="4604501" y="4176784"/>
                </a:cubicBezTo>
                <a:cubicBezTo>
                  <a:pt x="4594387" y="4178258"/>
                  <a:pt x="4584082" y="4177826"/>
                  <a:pt x="4574133" y="4175514"/>
                </a:cubicBezTo>
                <a:cubicBezTo>
                  <a:pt x="4462958" y="4160140"/>
                  <a:pt x="4351020" y="4172718"/>
                  <a:pt x="4239463" y="4168398"/>
                </a:cubicBezTo>
                <a:cubicBezTo>
                  <a:pt x="4188005" y="4166365"/>
                  <a:pt x="4135530" y="4167509"/>
                  <a:pt x="4084706" y="4162045"/>
                </a:cubicBezTo>
                <a:cubicBezTo>
                  <a:pt x="3968067" y="4149594"/>
                  <a:pt x="3851682" y="4142987"/>
                  <a:pt x="3736314" y="4172337"/>
                </a:cubicBezTo>
                <a:cubicBezTo>
                  <a:pt x="3702643" y="4180253"/>
                  <a:pt x="3668235" y="4184509"/>
                  <a:pt x="3633650" y="4185043"/>
                </a:cubicBezTo>
                <a:cubicBezTo>
                  <a:pt x="3520696" y="4189109"/>
                  <a:pt x="3408122" y="4181358"/>
                  <a:pt x="3295549" y="4175005"/>
                </a:cubicBezTo>
                <a:cubicBezTo>
                  <a:pt x="3217408" y="4170558"/>
                  <a:pt x="3139394" y="4160902"/>
                  <a:pt x="3061127" y="4169034"/>
                </a:cubicBezTo>
                <a:cubicBezTo>
                  <a:pt x="3015640" y="4173735"/>
                  <a:pt x="2969772" y="4173735"/>
                  <a:pt x="2924285" y="4169034"/>
                </a:cubicBezTo>
                <a:cubicBezTo>
                  <a:pt x="2840452" y="4159212"/>
                  <a:pt x="2755870" y="4157382"/>
                  <a:pt x="2671694" y="4163570"/>
                </a:cubicBezTo>
                <a:cubicBezTo>
                  <a:pt x="2546033" y="4174370"/>
                  <a:pt x="2420500" y="4183391"/>
                  <a:pt x="2294459" y="4166238"/>
                </a:cubicBezTo>
                <a:cubicBezTo>
                  <a:pt x="2222976" y="4155006"/>
                  <a:pt x="2150298" y="4153685"/>
                  <a:pt x="2078460" y="4162300"/>
                </a:cubicBezTo>
                <a:cubicBezTo>
                  <a:pt x="1907313" y="4186314"/>
                  <a:pt x="1735785" y="4178563"/>
                  <a:pt x="1564257" y="4168653"/>
                </a:cubicBezTo>
                <a:cubicBezTo>
                  <a:pt x="1449650" y="4161918"/>
                  <a:pt x="1334536" y="4149594"/>
                  <a:pt x="1220183" y="4165857"/>
                </a:cubicBezTo>
                <a:cubicBezTo>
                  <a:pt x="1074321" y="4186186"/>
                  <a:pt x="928331" y="4179452"/>
                  <a:pt x="782087" y="4173481"/>
                </a:cubicBezTo>
                <a:cubicBezTo>
                  <a:pt x="674723" y="4169034"/>
                  <a:pt x="567232" y="4155565"/>
                  <a:pt x="459614" y="4172210"/>
                </a:cubicBezTo>
                <a:cubicBezTo>
                  <a:pt x="448535" y="4173722"/>
                  <a:pt x="437265" y="4172591"/>
                  <a:pt x="426706" y="4168907"/>
                </a:cubicBezTo>
                <a:cubicBezTo>
                  <a:pt x="385869" y="4155464"/>
                  <a:pt x="342085" y="4153660"/>
                  <a:pt x="300283" y="4163697"/>
                </a:cubicBezTo>
                <a:cubicBezTo>
                  <a:pt x="223159" y="4180596"/>
                  <a:pt x="146162" y="4187965"/>
                  <a:pt x="67640" y="4172591"/>
                </a:cubicBezTo>
                <a:lnTo>
                  <a:pt x="14015" y="4169393"/>
                </a:lnTo>
                <a:lnTo>
                  <a:pt x="28554" y="3856095"/>
                </a:lnTo>
                <a:cubicBezTo>
                  <a:pt x="30458" y="3735660"/>
                  <a:pt x="27412" y="3615306"/>
                  <a:pt x="15626" y="3495237"/>
                </a:cubicBezTo>
                <a:cubicBezTo>
                  <a:pt x="-847" y="3348740"/>
                  <a:pt x="-4304" y="3201174"/>
                  <a:pt x="5296" y="3054118"/>
                </a:cubicBezTo>
                <a:cubicBezTo>
                  <a:pt x="11786" y="2969961"/>
                  <a:pt x="18539" y="2885804"/>
                  <a:pt x="22776" y="2801522"/>
                </a:cubicBezTo>
                <a:cubicBezTo>
                  <a:pt x="28180" y="2681630"/>
                  <a:pt x="25173" y="2561524"/>
                  <a:pt x="13771" y="2442014"/>
                </a:cubicBezTo>
                <a:cubicBezTo>
                  <a:pt x="4237" y="2350879"/>
                  <a:pt x="3177" y="2259120"/>
                  <a:pt x="10593" y="2167807"/>
                </a:cubicBezTo>
                <a:cubicBezTo>
                  <a:pt x="25690" y="2012336"/>
                  <a:pt x="9931" y="1856863"/>
                  <a:pt x="5032" y="1701516"/>
                </a:cubicBezTo>
                <a:cubicBezTo>
                  <a:pt x="-3577" y="1415742"/>
                  <a:pt x="20393" y="1130095"/>
                  <a:pt x="9666" y="844320"/>
                </a:cubicBezTo>
                <a:cubicBezTo>
                  <a:pt x="3841" y="702958"/>
                  <a:pt x="16420" y="561723"/>
                  <a:pt x="9666" y="420361"/>
                </a:cubicBezTo>
                <a:cubicBezTo>
                  <a:pt x="4105" y="319805"/>
                  <a:pt x="397" y="219250"/>
                  <a:pt x="4105" y="118568"/>
                </a:cubicBezTo>
                <a:cubicBezTo>
                  <a:pt x="5164" y="91109"/>
                  <a:pt x="5826" y="63523"/>
                  <a:pt x="9534" y="3644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60413-DD27-4129-82FB-6376F2459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450"/>
              </a:spcAft>
            </a:pPr>
            <a:fld id="{421A874C-C492-400B-AE61-4CFB05366FBC}" type="slidenum">
              <a:rPr lang="en-US" smtClean="0"/>
              <a:pPr>
                <a:spcAft>
                  <a:spcPts val="45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21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6E75A42-9DAB-4216-AC36-A8D53F824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14" y="864108"/>
            <a:ext cx="2916749" cy="2304295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200" dirty="0"/>
              <a:t> Cat shape </a:t>
            </a:r>
          </a:p>
        </p:txBody>
      </p:sp>
      <p:pic>
        <p:nvPicPr>
          <p:cNvPr id="6146" name="Picture 2" descr="cnn-filter">
            <a:extLst>
              <a:ext uri="{FF2B5EF4-FFF2-40B4-BE49-F238E27FC236}">
                <a16:creationId xmlns:a16="http://schemas.microsoft.com/office/drawing/2014/main" id="{5D306E9E-CAE3-40E3-98EC-9674D5A12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31757" y="639860"/>
            <a:ext cx="4821050" cy="133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E8578-4191-45A0-84BE-31F98D26E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864" y="2537460"/>
            <a:ext cx="342900" cy="27384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spcAft>
                <a:spcPts val="450"/>
              </a:spcAft>
            </a:pPr>
            <a:fld id="{421A874C-C492-400B-AE61-4CFB05366FBC}" type="slidenum">
              <a:rPr lang="en-US">
                <a:solidFill>
                  <a:srgbClr val="FFFFFF"/>
                </a:solidFill>
              </a:rPr>
              <a:pPr algn="ctr">
                <a:spcAft>
                  <a:spcPts val="450"/>
                </a:spcAft>
              </a:pPr>
              <a:t>26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148" name="Picture 4" descr="cat-classification">
            <a:extLst>
              <a:ext uri="{FF2B5EF4-FFF2-40B4-BE49-F238E27FC236}">
                <a16:creationId xmlns:a16="http://schemas.microsoft.com/office/drawing/2014/main" id="{13781F79-1839-4577-B33F-AFA1402A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8107" y="2611854"/>
            <a:ext cx="4628349" cy="2345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553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36193A-907B-479F-91BC-69C091F34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57C0E6-2EFB-4F8E-A7E8-E7E97BDF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BBC673-9CA8-4194-8E34-D666622A555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1F9612-E2B6-4159-8F20-2B9CDACAD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66" y="0"/>
            <a:ext cx="3652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1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D6E2A-166E-4592-B21C-83EB14744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292894"/>
            <a:ext cx="8182230" cy="1132726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4950" kern="1200">
                <a:solidFill>
                  <a:srgbClr val="FFFFFF"/>
                </a:solidFill>
                <a:latin typeface="+mj-lt"/>
                <a:cs typeface="+mj-cs"/>
              </a:rPr>
              <a:t>RNN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8ECB61-8CB4-4D8E-B5D7-086E1954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450"/>
              </a:spcAft>
            </a:pPr>
            <a:fld id="{421A874C-C492-400B-AE61-4CFB05366FBC}" type="slidenum">
              <a:rPr lang="en-US" smtClean="0"/>
              <a:pPr>
                <a:spcAft>
                  <a:spcPts val="450"/>
                </a:spcAft>
              </a:pPr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6F679-B279-4177-8DBA-B63482D07105}"/>
              </a:ext>
            </a:extLst>
          </p:cNvPr>
          <p:cNvSpPr txBox="1"/>
          <p:nvPr/>
        </p:nvSpPr>
        <p:spPr>
          <a:xfrm>
            <a:off x="2895600" y="438150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RNN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3622CE-0CE6-44BC-B333-79A3A4EB4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87753"/>
            <a:ext cx="1806097" cy="17679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8F0AE4-8F05-4C8E-8D36-48E4349FB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386" y="1702994"/>
            <a:ext cx="3718882" cy="175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03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6343C-4458-45DB-A88A-FD0D096D1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recurrent neural network shown unrolled in 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55504-D95B-4385-B683-8B623B27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4BB6C9-F428-4C51-ACF1-24DB73F89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923" y="1093342"/>
            <a:ext cx="4778154" cy="29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2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>
            <a:spLocks noGrp="1"/>
          </p:cNvSpPr>
          <p:nvPr>
            <p:ph type="title"/>
          </p:nvPr>
        </p:nvSpPr>
        <p:spPr>
          <a:xfrm>
            <a:off x="0" y="-19050"/>
            <a:ext cx="9144000" cy="85725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/>
              <a:t>Reminder: Linear Classifiers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085850" y="1200150"/>
            <a:ext cx="6400800" cy="3714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/>
          <a:p>
            <a:pPr marL="257162" indent="-25716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1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Inputs are </a:t>
            </a:r>
            <a:r>
              <a:rPr lang="en-US" sz="21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feature values</a:t>
            </a:r>
            <a:endParaRPr dirty="0"/>
          </a:p>
          <a:p>
            <a:pPr marL="257162" indent="-257162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1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Each feature has a </a:t>
            </a:r>
            <a:r>
              <a:rPr lang="en-US" sz="21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weight</a:t>
            </a:r>
            <a:endParaRPr dirty="0"/>
          </a:p>
          <a:p>
            <a:pPr marL="257162" indent="-257162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1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Sum is the </a:t>
            </a:r>
            <a:r>
              <a:rPr lang="en-US" sz="21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activation</a:t>
            </a:r>
            <a:endParaRPr dirty="0"/>
          </a:p>
          <a:p>
            <a:pPr marL="257162" indent="-123812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2800"/>
            </a:pPr>
            <a:endParaRPr sz="21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2" indent="-123812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2800"/>
            </a:pPr>
            <a:endParaRPr sz="21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2" indent="-123812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2800"/>
            </a:pPr>
            <a:endParaRPr sz="21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2" indent="-123812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2800"/>
            </a:pPr>
            <a:endParaRPr sz="2100" dirty="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7162" indent="-257162">
              <a:lnSpc>
                <a:spcPct val="90000"/>
              </a:lnSpc>
              <a:spcBef>
                <a:spcPts val="42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Noto Sans Symbols"/>
              <a:buChar char="▪"/>
            </a:pPr>
            <a:r>
              <a:rPr lang="en-US" sz="21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If the activation is:</a:t>
            </a:r>
            <a:endParaRPr dirty="0"/>
          </a:p>
          <a:p>
            <a:pPr marL="557185" lvl="1" indent="-214302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Positive, output +1</a:t>
            </a:r>
            <a:endParaRPr dirty="0"/>
          </a:p>
          <a:p>
            <a:pPr marL="557185" lvl="1" indent="-214302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Negative, output -1</a:t>
            </a:r>
            <a:endParaRPr dirty="0"/>
          </a:p>
        </p:txBody>
      </p:sp>
      <p:sp>
        <p:nvSpPr>
          <p:cNvPr id="104" name="Google Shape;104;p2"/>
          <p:cNvSpPr/>
          <p:nvPr/>
        </p:nvSpPr>
        <p:spPr>
          <a:xfrm>
            <a:off x="5543550" y="3771900"/>
            <a:ext cx="514350" cy="914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</a:t>
            </a:r>
            <a:endParaRPr/>
          </a:p>
        </p:txBody>
      </p:sp>
      <p:cxnSp>
        <p:nvCxnSpPr>
          <p:cNvPr id="105" name="Google Shape;105;p2"/>
          <p:cNvCxnSpPr/>
          <p:nvPr/>
        </p:nvCxnSpPr>
        <p:spPr>
          <a:xfrm>
            <a:off x="4914900" y="3943350"/>
            <a:ext cx="62865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2"/>
          <p:cNvCxnSpPr/>
          <p:nvPr/>
        </p:nvCxnSpPr>
        <p:spPr>
          <a:xfrm>
            <a:off x="4914900" y="4229100"/>
            <a:ext cx="62865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2"/>
          <p:cNvCxnSpPr/>
          <p:nvPr/>
        </p:nvCxnSpPr>
        <p:spPr>
          <a:xfrm>
            <a:off x="4914900" y="4514850"/>
            <a:ext cx="62865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2"/>
          <p:cNvSpPr/>
          <p:nvPr/>
        </p:nvSpPr>
        <p:spPr>
          <a:xfrm>
            <a:off x="4629150" y="3829050"/>
            <a:ext cx="285750" cy="2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35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09" name="Google Shape;109;p2"/>
          <p:cNvSpPr/>
          <p:nvPr/>
        </p:nvSpPr>
        <p:spPr>
          <a:xfrm>
            <a:off x="4629150" y="4114800"/>
            <a:ext cx="285750" cy="2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35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10" name="Google Shape;110;p2"/>
          <p:cNvSpPr/>
          <p:nvPr/>
        </p:nvSpPr>
        <p:spPr>
          <a:xfrm>
            <a:off x="4629150" y="4400550"/>
            <a:ext cx="285750" cy="228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-US" sz="135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5029200" y="3657600"/>
            <a:ext cx="4000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35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5029200" y="3954066"/>
            <a:ext cx="4000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35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5029200" y="4229100"/>
            <a:ext cx="400050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35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3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6343650" y="4000500"/>
            <a:ext cx="51435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&gt;0?</a:t>
            </a:r>
            <a:endParaRPr/>
          </a:p>
        </p:txBody>
      </p:sp>
      <p:cxnSp>
        <p:nvCxnSpPr>
          <p:cNvPr id="115" name="Google Shape;115;p2"/>
          <p:cNvCxnSpPr>
            <a:stCxn id="104" idx="3"/>
            <a:endCxn id="114" idx="1"/>
          </p:cNvCxnSpPr>
          <p:nvPr/>
        </p:nvCxnSpPr>
        <p:spPr>
          <a:xfrm>
            <a:off x="6057900" y="4229100"/>
            <a:ext cx="28575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2"/>
          <p:cNvCxnSpPr/>
          <p:nvPr/>
        </p:nvCxnSpPr>
        <p:spPr>
          <a:xfrm>
            <a:off x="6858000" y="4229100"/>
            <a:ext cx="285750" cy="0"/>
          </a:xfrm>
          <a:prstGeom prst="straightConnector1">
            <a:avLst/>
          </a:prstGeom>
          <a:noFill/>
          <a:ln w="508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17" name="Google Shape;117;p2" descr="txp_fi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6628" y="2767013"/>
            <a:ext cx="5718572" cy="59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" descr="Neuron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4900" y="1143000"/>
            <a:ext cx="3314700" cy="12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B8AD89-D264-4892-9A91-C26D5078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B022F-4801-47C8-9DFC-9483BBA3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AC260-894E-4091-9686-57AE2BE7C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10242" name="Picture 2" descr="Recurrent Neural Network (RNN) Tutorial: Types and Examples [Updated] |  Simplilearn">
            <a:extLst>
              <a:ext uri="{FF2B5EF4-FFF2-40B4-BE49-F238E27FC236}">
                <a16:creationId xmlns:a16="http://schemas.microsoft.com/office/drawing/2014/main" id="{79F318AC-2847-49D6-9E76-37965DE8F8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525" y="0"/>
            <a:ext cx="607536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69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0F8A9-C4FF-41DF-B0A9-BC594A48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BF8DF5-830E-4BB2-8480-ABC8DE0E7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9218" name="Picture 2" descr="Recurrent Neural Network (RNN) Tutorial: Types and Examples [Updated] |  Simplilearn">
            <a:extLst>
              <a:ext uri="{FF2B5EF4-FFF2-40B4-BE49-F238E27FC236}">
                <a16:creationId xmlns:a16="http://schemas.microsoft.com/office/drawing/2014/main" id="{8F026585-C292-4381-8660-2E9884C9B8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9144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33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67D28-9796-4BB6-A843-17C9B3B3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Autoregressive generation with an RNN-based neural language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0B051-D452-430D-A472-1EC2DB425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F43A0-BD44-4D16-BD52-C149D73FF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441" y="995625"/>
            <a:ext cx="6033320" cy="36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7399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E4DDF-B924-402E-BD8E-41D40F27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734" y="1775861"/>
            <a:ext cx="1698980" cy="1145627"/>
          </a:xfrm>
          <a:noFill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3900" dirty="0"/>
              <a:t>Types of RNN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AA7E631-5478-42D8-ACFA-845C81F2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44844" y="4767263"/>
            <a:ext cx="870506" cy="27384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450"/>
              </a:spcAft>
              <a:defRPr/>
            </a:pPr>
            <a:fld id="{421A874C-C492-400B-AE61-4CFB05366FB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450"/>
                </a:spcAft>
                <a:defRPr/>
              </a:pPr>
              <a:t>33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4C6FF-AD07-4D91-A7A1-2B10B640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70132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741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AA7E631-5478-42D8-ACFA-845C81F2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44844" y="4767263"/>
            <a:ext cx="870506" cy="273844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450"/>
              </a:spcAft>
              <a:defRPr/>
            </a:pPr>
            <a:fld id="{421A874C-C492-400B-AE61-4CFB05366FBC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450"/>
                </a:spcAft>
                <a:defRPr/>
              </a:pPr>
              <a:t>34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E55CBFE-3A1D-4C31-86B7-F1D26795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2734" y="1775861"/>
            <a:ext cx="1698980" cy="1145627"/>
          </a:xfrm>
          <a:noFill/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en-US" sz="3900" dirty="0"/>
              <a:t>Types of RNN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F54D1-6924-4057-9292-CC6CB0FEB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0" y="839391"/>
            <a:ext cx="7150894" cy="34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0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63033-3DFA-4B75-85EE-C335F9BDB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– Decoder 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1A7F2-3253-4CB0-825E-2E767BD9B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12290" name="Picture 2" descr="GitHub - AdiShirsath/Neural-Machine-Translation: English To Marathi  Language Translation Using Deep Learning">
            <a:extLst>
              <a:ext uri="{FF2B5EF4-FFF2-40B4-BE49-F238E27FC236}">
                <a16:creationId xmlns:a16="http://schemas.microsoft.com/office/drawing/2014/main" id="{911BF9A9-78C7-4A33-8FDF-DD578AECA7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33513"/>
            <a:ext cx="76200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674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5B58-8529-4C69-8F63-5031B6DF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F7D185-5D6A-42FA-BA8A-37B8193B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pic>
        <p:nvPicPr>
          <p:cNvPr id="1026" name="Picture 2" descr="Neural Machine Translation With Attention Mechanism: Step-by-step Guide">
            <a:extLst>
              <a:ext uri="{FF2B5EF4-FFF2-40B4-BE49-F238E27FC236}">
                <a16:creationId xmlns:a16="http://schemas.microsoft.com/office/drawing/2014/main" id="{6780B698-CAE2-49C5-9681-5DD99B6ABE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71466"/>
            <a:ext cx="7620000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428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BFF75-3B23-402A-BD63-8CAE49749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FAF4C-8AC9-4920-A4CE-1969CA41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2050" name="Picture 2" descr="Neural Machine Translation With Attention Mechanism - trungtran.io">
            <a:extLst>
              <a:ext uri="{FF2B5EF4-FFF2-40B4-BE49-F238E27FC236}">
                <a16:creationId xmlns:a16="http://schemas.microsoft.com/office/drawing/2014/main" id="{5FE26C95-11FF-4EDD-8236-1896A49F25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233488"/>
            <a:ext cx="80105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942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8C09573-9F33-446F-884B-920647C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Wingdings" panose="05000000000000000000" pitchFamily="2" charset="2"/>
              </a:rPr>
              <a:t>Questions </a:t>
            </a:r>
            <a:r>
              <a:rPr lang="ar-SA" dirty="0">
                <a:sym typeface="Wingdings" panose="05000000000000000000" pitchFamily="2" charset="2"/>
              </a:rPr>
              <a:t></a:t>
            </a:r>
            <a:endParaRPr lang="ar-SA" dirty="0"/>
          </a:p>
        </p:txBody>
      </p:sp>
      <p:pic>
        <p:nvPicPr>
          <p:cNvPr id="5" name="عنصر نائب للمحتوى 4" descr="شخص لديه فكرة خطوط عريضة">
            <a:extLst>
              <a:ext uri="{FF2B5EF4-FFF2-40B4-BE49-F238E27FC236}">
                <a16:creationId xmlns:a16="http://schemas.microsoft.com/office/drawing/2014/main" id="{A5513BD6-DE3B-4924-A78B-4D13142B5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5258" y="2256065"/>
            <a:ext cx="2476500" cy="2476500"/>
          </a:xfrm>
        </p:spPr>
      </p:pic>
      <p:pic>
        <p:nvPicPr>
          <p:cNvPr id="7" name="رسم 6" descr="روبوت خطوط عريضة">
            <a:extLst>
              <a:ext uri="{FF2B5EF4-FFF2-40B4-BE49-F238E27FC236}">
                <a16:creationId xmlns:a16="http://schemas.microsoft.com/office/drawing/2014/main" id="{C465BAE7-77BE-4B8E-866B-374336375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43500" y="1972129"/>
            <a:ext cx="2743200" cy="2743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135B84-99CF-475C-8A52-8EE918460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6" name="عنوان 1">
            <a:extLst>
              <a:ext uri="{FF2B5EF4-FFF2-40B4-BE49-F238E27FC236}">
                <a16:creationId xmlns:a16="http://schemas.microsoft.com/office/drawing/2014/main" id="{D360EDD5-EE63-4F1A-9E45-21758A4C6E4C}"/>
              </a:ext>
            </a:extLst>
          </p:cNvPr>
          <p:cNvSpPr txBox="1">
            <a:spLocks/>
          </p:cNvSpPr>
          <p:nvPr/>
        </p:nvSpPr>
        <p:spPr bwMode="auto">
          <a:xfrm>
            <a:off x="3629" y="1104447"/>
            <a:ext cx="91440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79" tIns="34289" rIns="68579" bIns="34289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Palatino"/>
                <a:ea typeface="+mj-ea"/>
                <a:cs typeface="Palatino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5pPr>
            <a:lvl6pPr marL="342892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6pPr>
            <a:lvl7pPr marL="685783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7pPr>
            <a:lvl8pPr marL="1028675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8pPr>
            <a:lvl9pPr marL="1371566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kern="0" dirty="0">
                <a:sym typeface="Wingdings" panose="05000000000000000000" pitchFamily="2" charset="2"/>
              </a:rPr>
              <a:t>Thanks </a:t>
            </a:r>
            <a:r>
              <a:rPr lang="en-US" kern="0">
                <a:sym typeface="Wingdings" panose="05000000000000000000" pitchFamily="2" charset="2"/>
              </a:rPr>
              <a:t>for attention </a:t>
            </a:r>
            <a:endParaRPr lang="ar-SA" kern="0" dirty="0"/>
          </a:p>
        </p:txBody>
      </p:sp>
    </p:spTree>
    <p:extLst>
      <p:ext uri="{BB962C8B-B14F-4D97-AF65-F5344CB8AC3E}">
        <p14:creationId xmlns:p14="http://schemas.microsoft.com/office/powerpoint/2010/main" val="2151498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2F32-86D1-4F41-A019-ACB553CE4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5115"/>
            <a:ext cx="8354891" cy="697835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sz="4050" dirty="0">
                <a:solidFill>
                  <a:srgbClr val="FF0000"/>
                </a:solidFill>
              </a:rPr>
              <a:t>Biological vs Artificial NN</a:t>
            </a:r>
          </a:p>
        </p:txBody>
      </p:sp>
      <p:pic>
        <p:nvPicPr>
          <p:cNvPr id="1028" name="Picture 4" descr="An artificial neural network">
            <a:extLst>
              <a:ext uri="{FF2B5EF4-FFF2-40B4-BE49-F238E27FC236}">
                <a16:creationId xmlns:a16="http://schemas.microsoft.com/office/drawing/2014/main" id="{DBED96F1-433B-47CF-B0B3-3D41C83A9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5356" y="1934993"/>
            <a:ext cx="2599094" cy="259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human brain with a network of neurons">
            <a:extLst>
              <a:ext uri="{FF2B5EF4-FFF2-40B4-BE49-F238E27FC236}">
                <a16:creationId xmlns:a16="http://schemas.microsoft.com/office/drawing/2014/main" id="{9ECB3E32-07D6-4524-AE28-455BABD0C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059" y="1934992"/>
            <a:ext cx="2622794" cy="259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C234E5-CFB3-4801-AA79-9F7BAF0E3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874C-C492-400B-AE61-4CFB05366F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347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67BE-303B-41C3-9D35-A5974FFD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514" y="864108"/>
            <a:ext cx="2846070" cy="2304295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cs typeface="+mj-cs"/>
              </a:rPr>
              <a:t>Neural networks </a:t>
            </a:r>
          </a:p>
        </p:txBody>
      </p:sp>
      <p:pic>
        <p:nvPicPr>
          <p:cNvPr id="2050" name="Picture 2" descr="A neural network with four neurons in an input layer, two hidden layers, and three neurons in an output layer">
            <a:extLst>
              <a:ext uri="{FF2B5EF4-FFF2-40B4-BE49-F238E27FC236}">
                <a16:creationId xmlns:a16="http://schemas.microsoft.com/office/drawing/2014/main" id="{5FA3E7E0-520B-4F35-9C89-B11D3A07F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0241" y="1278556"/>
            <a:ext cx="4405109" cy="283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FBBD3-4BEC-40F9-BA1D-1543C3620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A874C-C492-400B-AE61-4CFB05366FBC}" type="slidenum">
              <a:rPr lang="en-US" smtClean="0"/>
              <a:t>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28A463-5441-4125-A9A3-513366513D63}"/>
              </a:ext>
            </a:extLst>
          </p:cNvPr>
          <p:cNvSpPr txBox="1"/>
          <p:nvPr/>
        </p:nvSpPr>
        <p:spPr>
          <a:xfrm>
            <a:off x="990600" y="3638550"/>
            <a:ext cx="19782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Syn: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MLP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FFNN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Dense Network</a:t>
            </a:r>
          </a:p>
          <a:p>
            <a:pPr lvl="1"/>
            <a:r>
              <a:rPr lang="en-US" dirty="0">
                <a:latin typeface="Calibri"/>
                <a:cs typeface="Calibri"/>
              </a:rPr>
              <a:t>NN</a:t>
            </a:r>
          </a:p>
        </p:txBody>
      </p:sp>
    </p:spTree>
    <p:extLst>
      <p:ext uri="{BB962C8B-B14F-4D97-AF65-F5344CB8AC3E}">
        <p14:creationId xmlns:p14="http://schemas.microsoft.com/office/powerpoint/2010/main" val="3775890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D969-46B2-4762-976F-69BA6545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training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9BFBEC-B1C2-4F1C-83D2-0577247CC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1266" name="Picture 2" descr="Introduction to Artificial Neural Networks - KDnuggets">
            <a:extLst>
              <a:ext uri="{FF2B5EF4-FFF2-40B4-BE49-F238E27FC236}">
                <a16:creationId xmlns:a16="http://schemas.microsoft.com/office/drawing/2014/main" id="{A5CED437-F727-41AC-B25C-C2705F2ED1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47063"/>
            <a:ext cx="5436359" cy="407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382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893B2-43FD-43BF-BF92-A1A39139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training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1A950-540E-41E2-BA52-FE7466E5F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146" name="Picture 2" descr="Programming a Deep Neural Network from Scratch using MQL Language - Neural  Networks - 26 January 2019 - Traders' Blogs">
            <a:extLst>
              <a:ext uri="{FF2B5EF4-FFF2-40B4-BE49-F238E27FC236}">
                <a16:creationId xmlns:a16="http://schemas.microsoft.com/office/drawing/2014/main" id="{E8FB342F-30FC-4C41-AAD7-6E06F01F492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73907"/>
            <a:ext cx="69723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07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7DA4E-2AE2-44C3-8245-9BF3AF867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5431D-17A9-46DD-87DE-B32250829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026" name="Picture 2" descr="Types Of Deep Learning Neural Networks Shop, 53% OFF | tercesa.com">
            <a:extLst>
              <a:ext uri="{FF2B5EF4-FFF2-40B4-BE49-F238E27FC236}">
                <a16:creationId xmlns:a16="http://schemas.microsoft.com/office/drawing/2014/main" id="{D39906F9-4D1D-47E5-A43D-54A5ABE380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110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1C537-F051-437B-987A-54B592B5A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0F600-A851-49E2-9588-AD5DD681B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1FC1F7-3D6B-4CA8-93CA-9D394567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91A05A8-D087-49F8-A68B-53BB47A7E6B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050" name="Picture 2" descr="Feed Forward Neural Network Python Example - Data Analytics">
            <a:extLst>
              <a:ext uri="{FF2B5EF4-FFF2-40B4-BE49-F238E27FC236}">
                <a16:creationId xmlns:a16="http://schemas.microsoft.com/office/drawing/2014/main" id="{2E69862C-783F-4AF3-994E-A04AB29421A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9144000" cy="338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5186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188-anca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188-anca.thmx</Template>
  <TotalTime>29661</TotalTime>
  <Words>170</Words>
  <Application>Microsoft Office PowerPoint</Application>
  <PresentationFormat>On-screen Show (16:9)</PresentationFormat>
  <Paragraphs>92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Courier New</vt:lpstr>
      <vt:lpstr>Noto Sans Symbols</vt:lpstr>
      <vt:lpstr>Palatino</vt:lpstr>
      <vt:lpstr>Wingdings</vt:lpstr>
      <vt:lpstr>188-anca</vt:lpstr>
      <vt:lpstr>A Gentle Introduction to NN and DNN</vt:lpstr>
      <vt:lpstr>PowerPoint Presentation</vt:lpstr>
      <vt:lpstr>Reminder: Linear Classifiers</vt:lpstr>
      <vt:lpstr>Biological vs Artificial NN</vt:lpstr>
      <vt:lpstr>Neural networks </vt:lpstr>
      <vt:lpstr>NN training </vt:lpstr>
      <vt:lpstr>NN training </vt:lpstr>
      <vt:lpstr>PowerPoint Presentation</vt:lpstr>
      <vt:lpstr>NN Classification</vt:lpstr>
      <vt:lpstr>PowerPoint Presentation</vt:lpstr>
      <vt:lpstr>PowerPoint Presentation</vt:lpstr>
      <vt:lpstr>PowerPoint Presentation</vt:lpstr>
      <vt:lpstr>PowerPoint Presentation</vt:lpstr>
      <vt:lpstr>Why deep learning now? </vt:lpstr>
      <vt:lpstr>Feature extraction </vt:lpstr>
      <vt:lpstr>Performance </vt:lpstr>
      <vt:lpstr>Performance </vt:lpstr>
      <vt:lpstr>PowerPoint Presentation</vt:lpstr>
      <vt:lpstr>CNN</vt:lpstr>
      <vt:lpstr>Convolution Operations </vt:lpstr>
      <vt:lpstr>CNN </vt:lpstr>
      <vt:lpstr>Image classification </vt:lpstr>
      <vt:lpstr>Elephant? </vt:lpstr>
      <vt:lpstr>Elephant shape </vt:lpstr>
      <vt:lpstr>Shape matrix </vt:lpstr>
      <vt:lpstr> Cat shape </vt:lpstr>
      <vt:lpstr>RNN</vt:lpstr>
      <vt:lpstr>RNN</vt:lpstr>
      <vt:lpstr>A simple recurrent neural network shown unrolled in time.</vt:lpstr>
      <vt:lpstr>PowerPoint Presentation</vt:lpstr>
      <vt:lpstr>PowerPoint Presentation</vt:lpstr>
      <vt:lpstr>Autoregressive generation with an RNN-based neural language model</vt:lpstr>
      <vt:lpstr>Types of RNN</vt:lpstr>
      <vt:lpstr>Types of RNN</vt:lpstr>
      <vt:lpstr>Encoder – Decoder MT</vt:lpstr>
      <vt:lpstr>Attention</vt:lpstr>
      <vt:lpstr>Attention </vt:lpstr>
      <vt:lpstr>Questions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Motaz Saad (‫معتز سعد‬‎)</dc:creator>
  <cp:keywords>A</cp:keywords>
  <cp:lastModifiedBy>SAAD Motaz</cp:lastModifiedBy>
  <cp:revision>1611</cp:revision>
  <cp:lastPrinted>2015-01-20T16:46:42Z</cp:lastPrinted>
  <dcterms:created xsi:type="dcterms:W3CDTF">2004-08-27T04:16:05Z</dcterms:created>
  <dcterms:modified xsi:type="dcterms:W3CDTF">2022-04-19T05:27:39Z</dcterms:modified>
</cp:coreProperties>
</file>